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7"/>
  </p:notesMasterIdLst>
  <p:sldIdLst>
    <p:sldId id="257" r:id="rId5"/>
    <p:sldId id="258" r:id="rId6"/>
    <p:sldId id="259" r:id="rId7"/>
    <p:sldId id="260" r:id="rId8"/>
    <p:sldId id="261" r:id="rId9"/>
    <p:sldId id="276" r:id="rId10"/>
    <p:sldId id="277" r:id="rId11"/>
    <p:sldId id="278" r:id="rId12"/>
    <p:sldId id="279" r:id="rId13"/>
    <p:sldId id="280" r:id="rId14"/>
    <p:sldId id="345" r:id="rId15"/>
    <p:sldId id="282" r:id="rId16"/>
    <p:sldId id="283" r:id="rId17"/>
    <p:sldId id="284" r:id="rId18"/>
    <p:sldId id="287" r:id="rId19"/>
    <p:sldId id="286" r:id="rId20"/>
    <p:sldId id="285" r:id="rId21"/>
    <p:sldId id="291" r:id="rId22"/>
    <p:sldId id="290" r:id="rId23"/>
    <p:sldId id="289" r:id="rId24"/>
    <p:sldId id="301" r:id="rId25"/>
    <p:sldId id="300" r:id="rId26"/>
    <p:sldId id="299" r:id="rId27"/>
    <p:sldId id="307" r:id="rId28"/>
    <p:sldId id="306" r:id="rId29"/>
    <p:sldId id="305" r:id="rId30"/>
    <p:sldId id="304" r:id="rId31"/>
    <p:sldId id="348" r:id="rId32"/>
    <p:sldId id="338" r:id="rId33"/>
    <p:sldId id="333" r:id="rId34"/>
    <p:sldId id="310" r:id="rId35"/>
    <p:sldId id="342" r:id="rId36"/>
    <p:sldId id="346" r:id="rId37"/>
    <p:sldId id="347" r:id="rId38"/>
    <p:sldId id="322" r:id="rId39"/>
    <p:sldId id="349" r:id="rId40"/>
    <p:sldId id="343" r:id="rId41"/>
    <p:sldId id="325" r:id="rId42"/>
    <p:sldId id="320" r:id="rId43"/>
    <p:sldId id="319" r:id="rId44"/>
    <p:sldId id="324" r:id="rId45"/>
    <p:sldId id="274" r:id="rId46"/>
  </p:sldIdLst>
  <p:sldSz cx="12192000" cy="6858000"/>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15" autoAdjust="0"/>
    <p:restoredTop sz="94660"/>
  </p:normalViewPr>
  <p:slideViewPr>
    <p:cSldViewPr snapToGrid="0">
      <p:cViewPr varScale="1">
        <p:scale>
          <a:sx n="92" d="100"/>
          <a:sy n="92" d="100"/>
        </p:scale>
        <p:origin x="84" y="21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iannelli@unimc.it" userId="3df998af-2e2c-4e1d-98ce-26f67c317f5d" providerId="ADAL" clId="{92219AE7-2649-47B5-824A-971AB983D4D0}"/>
    <pc:docChg chg="undo custSel addSld modSld">
      <pc:chgData name="nicola.iannelli@unimc.it" userId="3df998af-2e2c-4e1d-98ce-26f67c317f5d" providerId="ADAL" clId="{92219AE7-2649-47B5-824A-971AB983D4D0}" dt="2024-11-26T13:05:35.923" v="1105" actId="478"/>
      <pc:docMkLst>
        <pc:docMk/>
      </pc:docMkLst>
      <pc:sldChg chg="addSp delSp modSp">
        <pc:chgData name="nicola.iannelli@unimc.it" userId="3df998af-2e2c-4e1d-98ce-26f67c317f5d" providerId="ADAL" clId="{92219AE7-2649-47B5-824A-971AB983D4D0}" dt="2024-11-26T11:04:00.093" v="5" actId="1076"/>
        <pc:sldMkLst>
          <pc:docMk/>
          <pc:sldMk cId="1637995325" sldId="282"/>
        </pc:sldMkLst>
        <pc:spChg chg="mod ord">
          <ac:chgData name="nicola.iannelli@unimc.it" userId="3df998af-2e2c-4e1d-98ce-26f67c317f5d" providerId="ADAL" clId="{92219AE7-2649-47B5-824A-971AB983D4D0}" dt="2024-11-26T11:04:00.093" v="5" actId="1076"/>
          <ac:spMkLst>
            <pc:docMk/>
            <pc:sldMk cId="1637995325" sldId="282"/>
            <ac:spMk id="11" creationId="{00000000-0000-0000-0000-000000000000}"/>
          </ac:spMkLst>
        </pc:spChg>
        <pc:picChg chg="add mod">
          <ac:chgData name="nicola.iannelli@unimc.it" userId="3df998af-2e2c-4e1d-98ce-26f67c317f5d" providerId="ADAL" clId="{92219AE7-2649-47B5-824A-971AB983D4D0}" dt="2024-11-26T11:03:57.839" v="4" actId="1076"/>
          <ac:picMkLst>
            <pc:docMk/>
            <pc:sldMk cId="1637995325" sldId="282"/>
            <ac:picMk id="2" creationId="{D719299C-D0D2-40D3-9183-FD73191D6088}"/>
          </ac:picMkLst>
        </pc:picChg>
        <pc:picChg chg="del">
          <ac:chgData name="nicola.iannelli@unimc.it" userId="3df998af-2e2c-4e1d-98ce-26f67c317f5d" providerId="ADAL" clId="{92219AE7-2649-47B5-824A-971AB983D4D0}" dt="2024-11-26T11:03:48.102" v="0" actId="478"/>
          <ac:picMkLst>
            <pc:docMk/>
            <pc:sldMk cId="1637995325" sldId="282"/>
            <ac:picMk id="6" creationId="{24E166B7-C047-44A2-B1AA-277FD45B16A8}"/>
          </ac:picMkLst>
        </pc:picChg>
      </pc:sldChg>
      <pc:sldChg chg="addSp modSp">
        <pc:chgData name="nicola.iannelli@unimc.it" userId="3df998af-2e2c-4e1d-98ce-26f67c317f5d" providerId="ADAL" clId="{92219AE7-2649-47B5-824A-971AB983D4D0}" dt="2024-11-26T12:02:36.152" v="144" actId="1076"/>
        <pc:sldMkLst>
          <pc:docMk/>
          <pc:sldMk cId="1606958872" sldId="304"/>
        </pc:sldMkLst>
        <pc:spChg chg="mod">
          <ac:chgData name="nicola.iannelli@unimc.it" userId="3df998af-2e2c-4e1d-98ce-26f67c317f5d" providerId="ADAL" clId="{92219AE7-2649-47B5-824A-971AB983D4D0}" dt="2024-11-26T11:06:36.915" v="136" actId="20577"/>
          <ac:spMkLst>
            <pc:docMk/>
            <pc:sldMk cId="1606958872" sldId="304"/>
            <ac:spMk id="5" creationId="{00000000-0000-0000-0000-000000000000}"/>
          </ac:spMkLst>
        </pc:spChg>
        <pc:spChg chg="add mod">
          <ac:chgData name="nicola.iannelli@unimc.it" userId="3df998af-2e2c-4e1d-98ce-26f67c317f5d" providerId="ADAL" clId="{92219AE7-2649-47B5-824A-971AB983D4D0}" dt="2024-11-26T11:05:55.181" v="8" actId="688"/>
          <ac:spMkLst>
            <pc:docMk/>
            <pc:sldMk cId="1606958872" sldId="304"/>
            <ac:spMk id="10" creationId="{4E5DDD25-5554-4716-A0CE-83AC6644B874}"/>
          </ac:spMkLst>
        </pc:spChg>
        <pc:picChg chg="add mod">
          <ac:chgData name="nicola.iannelli@unimc.it" userId="3df998af-2e2c-4e1d-98ce-26f67c317f5d" providerId="ADAL" clId="{92219AE7-2649-47B5-824A-971AB983D4D0}" dt="2024-11-26T12:02:36.152" v="144" actId="1076"/>
          <ac:picMkLst>
            <pc:docMk/>
            <pc:sldMk cId="1606958872" sldId="304"/>
            <ac:picMk id="2" creationId="{F4F37676-BF0E-4ED3-A551-7F035882FE54}"/>
          </ac:picMkLst>
        </pc:picChg>
      </pc:sldChg>
      <pc:sldChg chg="addSp delSp modSp">
        <pc:chgData name="nicola.iannelli@unimc.it" userId="3df998af-2e2c-4e1d-98ce-26f67c317f5d" providerId="ADAL" clId="{92219AE7-2649-47B5-824A-971AB983D4D0}" dt="2024-11-26T13:03:02.046" v="735" actId="1076"/>
        <pc:sldMkLst>
          <pc:docMk/>
          <pc:sldMk cId="2977114311" sldId="322"/>
        </pc:sldMkLst>
        <pc:spChg chg="mod">
          <ac:chgData name="nicola.iannelli@unimc.it" userId="3df998af-2e2c-4e1d-98ce-26f67c317f5d" providerId="ADAL" clId="{92219AE7-2649-47B5-824A-971AB983D4D0}" dt="2024-11-26T13:03:02.046" v="735" actId="1076"/>
          <ac:spMkLst>
            <pc:docMk/>
            <pc:sldMk cId="2977114311" sldId="322"/>
            <ac:spMk id="5" creationId="{00000000-0000-0000-0000-000000000000}"/>
          </ac:spMkLst>
        </pc:spChg>
        <pc:spChg chg="del mod">
          <ac:chgData name="nicola.iannelli@unimc.it" userId="3df998af-2e2c-4e1d-98ce-26f67c317f5d" providerId="ADAL" clId="{92219AE7-2649-47B5-824A-971AB983D4D0}" dt="2024-11-26T13:02:18.080" v="726" actId="478"/>
          <ac:spMkLst>
            <pc:docMk/>
            <pc:sldMk cId="2977114311" sldId="322"/>
            <ac:spMk id="10" creationId="{00000000-0000-0000-0000-000000000000}"/>
          </ac:spMkLst>
        </pc:spChg>
        <pc:spChg chg="del mod">
          <ac:chgData name="nicola.iannelli@unimc.it" userId="3df998af-2e2c-4e1d-98ce-26f67c317f5d" providerId="ADAL" clId="{92219AE7-2649-47B5-824A-971AB983D4D0}" dt="2024-11-26T13:02:53.360" v="733" actId="478"/>
          <ac:spMkLst>
            <pc:docMk/>
            <pc:sldMk cId="2977114311" sldId="322"/>
            <ac:spMk id="11" creationId="{00000000-0000-0000-0000-000000000000}"/>
          </ac:spMkLst>
        </pc:spChg>
        <pc:picChg chg="del">
          <ac:chgData name="nicola.iannelli@unimc.it" userId="3df998af-2e2c-4e1d-98ce-26f67c317f5d" providerId="ADAL" clId="{92219AE7-2649-47B5-824A-971AB983D4D0}" dt="2024-11-26T12:31:53.245" v="699" actId="478"/>
          <ac:picMkLst>
            <pc:docMk/>
            <pc:sldMk cId="2977114311" sldId="322"/>
            <ac:picMk id="2" creationId="{00000000-0000-0000-0000-000000000000}"/>
          </ac:picMkLst>
        </pc:picChg>
        <pc:picChg chg="del">
          <ac:chgData name="nicola.iannelli@unimc.it" userId="3df998af-2e2c-4e1d-98ce-26f67c317f5d" providerId="ADAL" clId="{92219AE7-2649-47B5-824A-971AB983D4D0}" dt="2024-11-26T12:32:06.993" v="704" actId="478"/>
          <ac:picMkLst>
            <pc:docMk/>
            <pc:sldMk cId="2977114311" sldId="322"/>
            <ac:picMk id="3" creationId="{00000000-0000-0000-0000-000000000000}"/>
          </ac:picMkLst>
        </pc:picChg>
        <pc:picChg chg="add del mod">
          <ac:chgData name="nicola.iannelli@unimc.it" userId="3df998af-2e2c-4e1d-98ce-26f67c317f5d" providerId="ADAL" clId="{92219AE7-2649-47B5-824A-971AB983D4D0}" dt="2024-11-26T12:32:05.760" v="703" actId="478"/>
          <ac:picMkLst>
            <pc:docMk/>
            <pc:sldMk cId="2977114311" sldId="322"/>
            <ac:picMk id="6" creationId="{3F208CAC-A322-4167-B417-DB4036775CE0}"/>
          </ac:picMkLst>
        </pc:picChg>
        <pc:picChg chg="add del mod">
          <ac:chgData name="nicola.iannelli@unimc.it" userId="3df998af-2e2c-4e1d-98ce-26f67c317f5d" providerId="ADAL" clId="{92219AE7-2649-47B5-824A-971AB983D4D0}" dt="2024-11-26T13:01:30.668" v="708" actId="478"/>
          <ac:picMkLst>
            <pc:docMk/>
            <pc:sldMk cId="2977114311" sldId="322"/>
            <ac:picMk id="9" creationId="{7F9BB138-34AB-4D61-83F3-9CBC7DBFF941}"/>
          </ac:picMkLst>
        </pc:picChg>
        <pc:picChg chg="add mod">
          <ac:chgData name="nicola.iannelli@unimc.it" userId="3df998af-2e2c-4e1d-98ce-26f67c317f5d" providerId="ADAL" clId="{92219AE7-2649-47B5-824A-971AB983D4D0}" dt="2024-11-26T13:01:58.430" v="718" actId="1076"/>
          <ac:picMkLst>
            <pc:docMk/>
            <pc:sldMk cId="2977114311" sldId="322"/>
            <ac:picMk id="13" creationId="{E42683C4-DB7E-4499-B742-0A25A410C870}"/>
          </ac:picMkLst>
        </pc:picChg>
        <pc:picChg chg="add mod">
          <ac:chgData name="nicola.iannelli@unimc.it" userId="3df998af-2e2c-4e1d-98ce-26f67c317f5d" providerId="ADAL" clId="{92219AE7-2649-47B5-824A-971AB983D4D0}" dt="2024-11-26T13:02:08.261" v="723" actId="1076"/>
          <ac:picMkLst>
            <pc:docMk/>
            <pc:sldMk cId="2977114311" sldId="322"/>
            <ac:picMk id="14" creationId="{074B0A4B-AA25-438D-9051-EB3A46C9DE63}"/>
          </ac:picMkLst>
        </pc:picChg>
        <pc:picChg chg="add del">
          <ac:chgData name="nicola.iannelli@unimc.it" userId="3df998af-2e2c-4e1d-98ce-26f67c317f5d" providerId="ADAL" clId="{92219AE7-2649-47B5-824A-971AB983D4D0}" dt="2024-11-26T13:02:49.260" v="731" actId="478"/>
          <ac:picMkLst>
            <pc:docMk/>
            <pc:sldMk cId="2977114311" sldId="322"/>
            <ac:picMk id="15" creationId="{B1F2EDF6-EC13-4726-A862-73EE9608D082}"/>
          </ac:picMkLst>
        </pc:picChg>
      </pc:sldChg>
      <pc:sldChg chg="modSp">
        <pc:chgData name="nicola.iannelli@unimc.it" userId="3df998af-2e2c-4e1d-98ce-26f67c317f5d" providerId="ADAL" clId="{92219AE7-2649-47B5-824A-971AB983D4D0}" dt="2024-11-26T12:25:36.198" v="697" actId="14100"/>
        <pc:sldMkLst>
          <pc:docMk/>
          <pc:sldMk cId="2738334795" sldId="338"/>
        </pc:sldMkLst>
        <pc:spChg chg="mod">
          <ac:chgData name="nicola.iannelli@unimc.it" userId="3df998af-2e2c-4e1d-98ce-26f67c317f5d" providerId="ADAL" clId="{92219AE7-2649-47B5-824A-971AB983D4D0}" dt="2024-11-26T12:25:36.198" v="697" actId="14100"/>
          <ac:spMkLst>
            <pc:docMk/>
            <pc:sldMk cId="2738334795" sldId="338"/>
            <ac:spMk id="5" creationId="{00000000-0000-0000-0000-000000000000}"/>
          </ac:spMkLst>
        </pc:spChg>
      </pc:sldChg>
      <pc:sldChg chg="addSp delSp modSp">
        <pc:chgData name="nicola.iannelli@unimc.it" userId="3df998af-2e2c-4e1d-98ce-26f67c317f5d" providerId="ADAL" clId="{92219AE7-2649-47B5-824A-971AB983D4D0}" dt="2024-11-26T11:10:02.439" v="142" actId="14100"/>
        <pc:sldMkLst>
          <pc:docMk/>
          <pc:sldMk cId="2908816069" sldId="342"/>
        </pc:sldMkLst>
        <pc:spChg chg="mod ord">
          <ac:chgData name="nicola.iannelli@unimc.it" userId="3df998af-2e2c-4e1d-98ce-26f67c317f5d" providerId="ADAL" clId="{92219AE7-2649-47B5-824A-971AB983D4D0}" dt="2024-11-26T11:10:02.439" v="142" actId="14100"/>
          <ac:spMkLst>
            <pc:docMk/>
            <pc:sldMk cId="2908816069" sldId="342"/>
            <ac:spMk id="5" creationId="{00000000-0000-0000-0000-000000000000}"/>
          </ac:spMkLst>
        </pc:spChg>
        <pc:picChg chg="add mod">
          <ac:chgData name="nicola.iannelli@unimc.it" userId="3df998af-2e2c-4e1d-98ce-26f67c317f5d" providerId="ADAL" clId="{92219AE7-2649-47B5-824A-971AB983D4D0}" dt="2024-11-26T11:09:40.655" v="140" actId="1076"/>
          <ac:picMkLst>
            <pc:docMk/>
            <pc:sldMk cId="2908816069" sldId="342"/>
            <ac:picMk id="2" creationId="{97528840-A6BA-48C6-A919-5EB9F0C891AF}"/>
          </ac:picMkLst>
        </pc:picChg>
        <pc:picChg chg="del">
          <ac:chgData name="nicola.iannelli@unimc.it" userId="3df998af-2e2c-4e1d-98ce-26f67c317f5d" providerId="ADAL" clId="{92219AE7-2649-47B5-824A-971AB983D4D0}" dt="2024-11-26T11:09:27.422" v="137" actId="478"/>
          <ac:picMkLst>
            <pc:docMk/>
            <pc:sldMk cId="2908816069" sldId="342"/>
            <ac:picMk id="4" creationId="{67041199-1944-44DD-BCE3-E21A1EE2A079}"/>
          </ac:picMkLst>
        </pc:picChg>
      </pc:sldChg>
      <pc:sldChg chg="addSp delSp modSp add">
        <pc:chgData name="nicola.iannelli@unimc.it" userId="3df998af-2e2c-4e1d-98ce-26f67c317f5d" providerId="ADAL" clId="{92219AE7-2649-47B5-824A-971AB983D4D0}" dt="2024-11-26T12:24:54.877" v="663" actId="6549"/>
        <pc:sldMkLst>
          <pc:docMk/>
          <pc:sldMk cId="3212099564" sldId="348"/>
        </pc:sldMkLst>
        <pc:spChg chg="del mod">
          <ac:chgData name="nicola.iannelli@unimc.it" userId="3df998af-2e2c-4e1d-98ce-26f67c317f5d" providerId="ADAL" clId="{92219AE7-2649-47B5-824A-971AB983D4D0}" dt="2024-11-26T12:02:51.486" v="148" actId="478"/>
          <ac:spMkLst>
            <pc:docMk/>
            <pc:sldMk cId="3212099564" sldId="348"/>
            <ac:spMk id="5" creationId="{00000000-0000-0000-0000-000000000000}"/>
          </ac:spMkLst>
        </pc:spChg>
        <pc:spChg chg="del">
          <ac:chgData name="nicola.iannelli@unimc.it" userId="3df998af-2e2c-4e1d-98ce-26f67c317f5d" providerId="ADAL" clId="{92219AE7-2649-47B5-824A-971AB983D4D0}" dt="2024-11-26T12:02:55.290" v="151" actId="478"/>
          <ac:spMkLst>
            <pc:docMk/>
            <pc:sldMk cId="3212099564" sldId="348"/>
            <ac:spMk id="10" creationId="{4E5DDD25-5554-4716-A0CE-83AC6644B874}"/>
          </ac:spMkLst>
        </pc:spChg>
        <pc:spChg chg="del">
          <ac:chgData name="nicola.iannelli@unimc.it" userId="3df998af-2e2c-4e1d-98ce-26f67c317f5d" providerId="ADAL" clId="{92219AE7-2649-47B5-824A-971AB983D4D0}" dt="2024-11-26T12:02:54.473" v="150" actId="478"/>
          <ac:spMkLst>
            <pc:docMk/>
            <pc:sldMk cId="3212099564" sldId="348"/>
            <ac:spMk id="11" creationId="{00000000-0000-0000-0000-000000000000}"/>
          </ac:spMkLst>
        </pc:spChg>
        <pc:spChg chg="add mod">
          <ac:chgData name="nicola.iannelli@unimc.it" userId="3df998af-2e2c-4e1d-98ce-26f67c317f5d" providerId="ADAL" clId="{92219AE7-2649-47B5-824A-971AB983D4D0}" dt="2024-11-26T12:24:54.877" v="663" actId="6549"/>
          <ac:spMkLst>
            <pc:docMk/>
            <pc:sldMk cId="3212099564" sldId="348"/>
            <ac:spMk id="12" creationId="{3A8E87EC-CA02-4BB1-AA52-48E59CB0F960}"/>
          </ac:spMkLst>
        </pc:spChg>
        <pc:spChg chg="del">
          <ac:chgData name="nicola.iannelli@unimc.it" userId="3df998af-2e2c-4e1d-98ce-26f67c317f5d" providerId="ADAL" clId="{92219AE7-2649-47B5-824A-971AB983D4D0}" dt="2024-11-26T12:02:56.153" v="152" actId="478"/>
          <ac:spMkLst>
            <pc:docMk/>
            <pc:sldMk cId="3212099564" sldId="348"/>
            <ac:spMk id="14" creationId="{256DD832-FB87-44E5-9B30-4E6374933B6F}"/>
          </ac:spMkLst>
        </pc:spChg>
        <pc:picChg chg="mod">
          <ac:chgData name="nicola.iannelli@unimc.it" userId="3df998af-2e2c-4e1d-98ce-26f67c317f5d" providerId="ADAL" clId="{92219AE7-2649-47B5-824A-971AB983D4D0}" dt="2024-11-26T12:24:43.845" v="637" actId="1076"/>
          <ac:picMkLst>
            <pc:docMk/>
            <pc:sldMk cId="3212099564" sldId="348"/>
            <ac:picMk id="2" creationId="{F4F37676-BF0E-4ED3-A551-7F035882FE54}"/>
          </ac:picMkLst>
        </pc:picChg>
        <pc:picChg chg="del mod">
          <ac:chgData name="nicola.iannelli@unimc.it" userId="3df998af-2e2c-4e1d-98ce-26f67c317f5d" providerId="ADAL" clId="{92219AE7-2649-47B5-824A-971AB983D4D0}" dt="2024-11-26T12:02:53.142" v="149" actId="478"/>
          <ac:picMkLst>
            <pc:docMk/>
            <pc:sldMk cId="3212099564" sldId="348"/>
            <ac:picMk id="6" creationId="{A1FB5977-0128-4C08-A71C-D4B263643E31}"/>
          </ac:picMkLst>
        </pc:picChg>
      </pc:sldChg>
      <pc:sldChg chg="addSp delSp modSp add">
        <pc:chgData name="nicola.iannelli@unimc.it" userId="3df998af-2e2c-4e1d-98ce-26f67c317f5d" providerId="ADAL" clId="{92219AE7-2649-47B5-824A-971AB983D4D0}" dt="2024-11-26T13:05:35.923" v="1105" actId="478"/>
        <pc:sldMkLst>
          <pc:docMk/>
          <pc:sldMk cId="2715479445" sldId="349"/>
        </pc:sldMkLst>
        <pc:spChg chg="mod">
          <ac:chgData name="nicola.iannelli@unimc.it" userId="3df998af-2e2c-4e1d-98ce-26f67c317f5d" providerId="ADAL" clId="{92219AE7-2649-47B5-824A-971AB983D4D0}" dt="2024-11-26T13:03:42.438" v="747" actId="14100"/>
          <ac:spMkLst>
            <pc:docMk/>
            <pc:sldMk cId="2715479445" sldId="349"/>
            <ac:spMk id="5" creationId="{00000000-0000-0000-0000-000000000000}"/>
          </ac:spMkLst>
        </pc:spChg>
        <pc:spChg chg="del">
          <ac:chgData name="nicola.iannelli@unimc.it" userId="3df998af-2e2c-4e1d-98ce-26f67c317f5d" providerId="ADAL" clId="{92219AE7-2649-47B5-824A-971AB983D4D0}" dt="2024-11-26T13:05:35.923" v="1105" actId="478"/>
          <ac:spMkLst>
            <pc:docMk/>
            <pc:sldMk cId="2715479445" sldId="349"/>
            <ac:spMk id="10" creationId="{00000000-0000-0000-0000-000000000000}"/>
          </ac:spMkLst>
        </pc:spChg>
        <pc:spChg chg="del">
          <ac:chgData name="nicola.iannelli@unimc.it" userId="3df998af-2e2c-4e1d-98ce-26f67c317f5d" providerId="ADAL" clId="{92219AE7-2649-47B5-824A-971AB983D4D0}" dt="2024-11-26T13:05:35.923" v="1105" actId="478"/>
          <ac:spMkLst>
            <pc:docMk/>
            <pc:sldMk cId="2715479445" sldId="349"/>
            <ac:spMk id="11" creationId="{00000000-0000-0000-0000-000000000000}"/>
          </ac:spMkLst>
        </pc:spChg>
        <pc:spChg chg="add mod">
          <ac:chgData name="nicola.iannelli@unimc.it" userId="3df998af-2e2c-4e1d-98ce-26f67c317f5d" providerId="ADAL" clId="{92219AE7-2649-47B5-824A-971AB983D4D0}" dt="2024-11-26T13:05:33.406" v="1104" actId="14100"/>
          <ac:spMkLst>
            <pc:docMk/>
            <pc:sldMk cId="2715479445" sldId="349"/>
            <ac:spMk id="14" creationId="{E6882B15-91FF-412C-9F29-F6066B82E998}"/>
          </ac:spMkLst>
        </pc:spChg>
        <pc:picChg chg="del">
          <ac:chgData name="nicola.iannelli@unimc.it" userId="3df998af-2e2c-4e1d-98ce-26f67c317f5d" providerId="ADAL" clId="{92219AE7-2649-47B5-824A-971AB983D4D0}" dt="2024-11-26T13:02:42.277" v="729" actId="478"/>
          <ac:picMkLst>
            <pc:docMk/>
            <pc:sldMk cId="2715479445" sldId="349"/>
            <ac:picMk id="2" creationId="{00000000-0000-0000-0000-000000000000}"/>
          </ac:picMkLst>
        </pc:picChg>
        <pc:picChg chg="del">
          <ac:chgData name="nicola.iannelli@unimc.it" userId="3df998af-2e2c-4e1d-98ce-26f67c317f5d" providerId="ADAL" clId="{92219AE7-2649-47B5-824A-971AB983D4D0}" dt="2024-11-26T13:02:41.440" v="728" actId="478"/>
          <ac:picMkLst>
            <pc:docMk/>
            <pc:sldMk cId="2715479445" sldId="349"/>
            <ac:picMk id="3" creationId="{00000000-0000-0000-0000-000000000000}"/>
          </ac:picMkLst>
        </pc:picChg>
        <pc:picChg chg="add mod">
          <ac:chgData name="nicola.iannelli@unimc.it" userId="3df998af-2e2c-4e1d-98ce-26f67c317f5d" providerId="ADAL" clId="{92219AE7-2649-47B5-824A-971AB983D4D0}" dt="2024-11-26T13:03:22.302" v="742" actId="1076"/>
          <ac:picMkLst>
            <pc:docMk/>
            <pc:sldMk cId="2715479445" sldId="349"/>
            <ac:picMk id="13" creationId="{EBCD6310-29CD-49A9-A72B-F9AFFE43BDB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it-IT"/>
          </a:p>
        </p:txBody>
      </p:sp>
      <p:sp>
        <p:nvSpPr>
          <p:cNvPr id="3" name="Segnaposto data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C584D353-1C4D-49C7-8EFE-210262424D35}" type="datetimeFigureOut">
              <a:rPr lang="it-IT" smtClean="0"/>
              <a:t>26/11/2024</a:t>
            </a:fld>
            <a:endParaRPr lang="it-IT"/>
          </a:p>
        </p:txBody>
      </p:sp>
      <p:sp>
        <p:nvSpPr>
          <p:cNvPr id="4" name="Segnaposto immagine diapositiva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it-IT"/>
          </a:p>
        </p:txBody>
      </p:sp>
      <p:sp>
        <p:nvSpPr>
          <p:cNvPr id="5" name="Segnaposto note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it-IT"/>
          </a:p>
        </p:txBody>
      </p:sp>
      <p:sp>
        <p:nvSpPr>
          <p:cNvPr id="7" name="Segnaposto numero diapositiva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EB2AF047-A082-4DF3-9AE1-9EB3ED9E4108}" type="slidenum">
              <a:rPr lang="it-IT" smtClean="0"/>
              <a:t>‹N›</a:t>
            </a:fld>
            <a:endParaRPr lang="it-IT"/>
          </a:p>
        </p:txBody>
      </p:sp>
    </p:spTree>
    <p:extLst>
      <p:ext uri="{BB962C8B-B14F-4D97-AF65-F5344CB8AC3E}">
        <p14:creationId xmlns:p14="http://schemas.microsoft.com/office/powerpoint/2010/main" val="1417185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09F75B9A-4893-4626-B438-E3D7DE94C280}" type="datetime1">
              <a:rPr lang="it-IT" smtClean="0"/>
              <a:t>26/11/2024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CCD92B9-F4A0-4FA3-B0C8-72B950DEA145}" type="slidenum">
              <a:rPr lang="it-IT" smtClean="0"/>
              <a:t>‹N›</a:t>
            </a:fld>
            <a:endParaRPr lang="it-IT"/>
          </a:p>
        </p:txBody>
      </p:sp>
    </p:spTree>
    <p:extLst>
      <p:ext uri="{BB962C8B-B14F-4D97-AF65-F5344CB8AC3E}">
        <p14:creationId xmlns:p14="http://schemas.microsoft.com/office/powerpoint/2010/main" val="3714011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D11E693-02DD-46BB-971D-61A8D472EB01}" type="datetime1">
              <a:rPr lang="it-IT" smtClean="0"/>
              <a:t>26/11/2024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CCD92B9-F4A0-4FA3-B0C8-72B950DEA145}" type="slidenum">
              <a:rPr lang="it-IT" smtClean="0"/>
              <a:t>‹N›</a:t>
            </a:fld>
            <a:endParaRPr lang="it-IT"/>
          </a:p>
        </p:txBody>
      </p:sp>
    </p:spTree>
    <p:extLst>
      <p:ext uri="{BB962C8B-B14F-4D97-AF65-F5344CB8AC3E}">
        <p14:creationId xmlns:p14="http://schemas.microsoft.com/office/powerpoint/2010/main" val="118342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9F3A721-0E82-49D1-AC46-785F60F916EE}" type="datetime1">
              <a:rPr lang="it-IT" smtClean="0"/>
              <a:t>26/11/2024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CCD92B9-F4A0-4FA3-B0C8-72B950DEA145}" type="slidenum">
              <a:rPr lang="it-IT" smtClean="0"/>
              <a:t>‹N›</a:t>
            </a:fld>
            <a:endParaRPr lang="it-IT"/>
          </a:p>
        </p:txBody>
      </p:sp>
    </p:spTree>
    <p:extLst>
      <p:ext uri="{BB962C8B-B14F-4D97-AF65-F5344CB8AC3E}">
        <p14:creationId xmlns:p14="http://schemas.microsoft.com/office/powerpoint/2010/main" val="197308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3B263BD-75AA-4E7C-857B-ABFA72A568B8}" type="datetime1">
              <a:rPr lang="it-IT" smtClean="0"/>
              <a:t>26/11/2024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CCD92B9-F4A0-4FA3-B0C8-72B950DEA145}" type="slidenum">
              <a:rPr lang="it-IT" smtClean="0"/>
              <a:t>‹N›</a:t>
            </a:fld>
            <a:endParaRPr lang="it-IT"/>
          </a:p>
        </p:txBody>
      </p:sp>
    </p:spTree>
    <p:extLst>
      <p:ext uri="{BB962C8B-B14F-4D97-AF65-F5344CB8AC3E}">
        <p14:creationId xmlns:p14="http://schemas.microsoft.com/office/powerpoint/2010/main" val="3913931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F9CE2B78-5870-4DDF-9ABA-F2892C7E1FEF}" type="datetime1">
              <a:rPr lang="it-IT" smtClean="0"/>
              <a:t>26/11/2024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CCD92B9-F4A0-4FA3-B0C8-72B950DEA145}" type="slidenum">
              <a:rPr lang="it-IT" smtClean="0"/>
              <a:t>‹N›</a:t>
            </a:fld>
            <a:endParaRPr lang="it-IT"/>
          </a:p>
        </p:txBody>
      </p:sp>
    </p:spTree>
    <p:extLst>
      <p:ext uri="{BB962C8B-B14F-4D97-AF65-F5344CB8AC3E}">
        <p14:creationId xmlns:p14="http://schemas.microsoft.com/office/powerpoint/2010/main" val="1540681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79C76E9-1BD6-4DE2-8009-B715671A0687}" type="datetime1">
              <a:rPr lang="it-IT" smtClean="0"/>
              <a:t>26/11/2024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CCD92B9-F4A0-4FA3-B0C8-72B950DEA145}" type="slidenum">
              <a:rPr lang="it-IT" smtClean="0"/>
              <a:t>‹N›</a:t>
            </a:fld>
            <a:endParaRPr lang="it-IT"/>
          </a:p>
        </p:txBody>
      </p:sp>
    </p:spTree>
    <p:extLst>
      <p:ext uri="{BB962C8B-B14F-4D97-AF65-F5344CB8AC3E}">
        <p14:creationId xmlns:p14="http://schemas.microsoft.com/office/powerpoint/2010/main" val="601151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8A918A60-9EEC-40EA-B186-40DABA37D2C4}" type="datetime1">
              <a:rPr lang="it-IT" smtClean="0"/>
              <a:t>26/11/2024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CCD92B9-F4A0-4FA3-B0C8-72B950DEA145}" type="slidenum">
              <a:rPr lang="it-IT" smtClean="0"/>
              <a:t>‹N›</a:t>
            </a:fld>
            <a:endParaRPr lang="it-IT"/>
          </a:p>
        </p:txBody>
      </p:sp>
    </p:spTree>
    <p:extLst>
      <p:ext uri="{BB962C8B-B14F-4D97-AF65-F5344CB8AC3E}">
        <p14:creationId xmlns:p14="http://schemas.microsoft.com/office/powerpoint/2010/main" val="126870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E663C9C2-4B5C-4A7A-BD3E-8B252FB48AC1}" type="datetime1">
              <a:rPr lang="it-IT" smtClean="0"/>
              <a:t>26/11/2024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CCD92B9-F4A0-4FA3-B0C8-72B950DEA145}" type="slidenum">
              <a:rPr lang="it-IT" smtClean="0"/>
              <a:t>‹N›</a:t>
            </a:fld>
            <a:endParaRPr lang="it-IT"/>
          </a:p>
        </p:txBody>
      </p:sp>
    </p:spTree>
    <p:extLst>
      <p:ext uri="{BB962C8B-B14F-4D97-AF65-F5344CB8AC3E}">
        <p14:creationId xmlns:p14="http://schemas.microsoft.com/office/powerpoint/2010/main" val="38694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2ABDECF-FD19-40FA-B0DD-C6D7C37F2CAF}" type="datetime1">
              <a:rPr lang="it-IT" smtClean="0"/>
              <a:t>26/11/2024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CCD92B9-F4A0-4FA3-B0C8-72B950DEA145}" type="slidenum">
              <a:rPr lang="it-IT" smtClean="0"/>
              <a:t>‹N›</a:t>
            </a:fld>
            <a:endParaRPr lang="it-IT"/>
          </a:p>
        </p:txBody>
      </p:sp>
    </p:spTree>
    <p:extLst>
      <p:ext uri="{BB962C8B-B14F-4D97-AF65-F5344CB8AC3E}">
        <p14:creationId xmlns:p14="http://schemas.microsoft.com/office/powerpoint/2010/main" val="2068749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8A43943F-1A25-40B8-8F41-1263B662B537}" type="datetime1">
              <a:rPr lang="it-IT" smtClean="0"/>
              <a:t>26/11/2024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CCD92B9-F4A0-4FA3-B0C8-72B950DEA145}" type="slidenum">
              <a:rPr lang="it-IT" smtClean="0"/>
              <a:t>‹N›</a:t>
            </a:fld>
            <a:endParaRPr lang="it-IT"/>
          </a:p>
        </p:txBody>
      </p:sp>
    </p:spTree>
    <p:extLst>
      <p:ext uri="{BB962C8B-B14F-4D97-AF65-F5344CB8AC3E}">
        <p14:creationId xmlns:p14="http://schemas.microsoft.com/office/powerpoint/2010/main" val="3089451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8A402EFB-86BB-4AFD-8D6C-AC57C286E8EC}" type="datetime1">
              <a:rPr lang="it-IT" smtClean="0"/>
              <a:t>26/11/2024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CCD92B9-F4A0-4FA3-B0C8-72B950DEA145}" type="slidenum">
              <a:rPr lang="it-IT" smtClean="0"/>
              <a:t>‹N›</a:t>
            </a:fld>
            <a:endParaRPr lang="it-IT"/>
          </a:p>
        </p:txBody>
      </p:sp>
    </p:spTree>
    <p:extLst>
      <p:ext uri="{BB962C8B-B14F-4D97-AF65-F5344CB8AC3E}">
        <p14:creationId xmlns:p14="http://schemas.microsoft.com/office/powerpoint/2010/main" val="2712340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4B5B4A-E008-489E-974D-D94DD52D4E8B}" type="datetime1">
              <a:rPr lang="it-IT" smtClean="0"/>
              <a:t>26/11/2024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D92B9-F4A0-4FA3-B0C8-72B950DEA145}" type="slidenum">
              <a:rPr lang="it-IT" smtClean="0"/>
              <a:t>‹N›</a:t>
            </a:fld>
            <a:endParaRPr lang="it-IT"/>
          </a:p>
        </p:txBody>
      </p:sp>
    </p:spTree>
    <p:extLst>
      <p:ext uri="{BB962C8B-B14F-4D97-AF65-F5344CB8AC3E}">
        <p14:creationId xmlns:p14="http://schemas.microsoft.com/office/powerpoint/2010/main" val="3042462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2.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https://studenti.unimc.it/"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3.JP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4.JP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0.JP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7.JP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8" Type="http://schemas.openxmlformats.org/officeDocument/2006/relationships/hyperlink" Target="https://www.agid.gov.it/it/piattaforme/pagopa" TargetMode="External"/><Relationship Id="rId3" Type="http://schemas.microsoft.com/office/2007/relationships/hdphoto" Target="../media/hdphoto1.wdp"/><Relationship Id="rId7" Type="http://schemas.openxmlformats.org/officeDocument/2006/relationships/hyperlink" Target="https://www.unimc.it/it/iscrizione-e-carriera/tasse-contributi/pagopa-faq.pdf" TargetMode="External"/><Relationship Id="rId12" Type="http://schemas.openxmlformats.org/officeDocument/2006/relationships/hyperlink" Target="https://www.unimc.it/it/didattica/iscrizione-e-carriera/tutorial_pagopa_pagspont.pdf"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unimc.it/it/iscrizione-e-carriera/tasse-contributi/tutorial-pagamenti-con-pagopa.pdf" TargetMode="External"/><Relationship Id="rId11" Type="http://schemas.openxmlformats.org/officeDocument/2006/relationships/hyperlink" Target="https://unimc.pagoatenei.cineca.it/frontoffice/home#/" TargetMode="External"/><Relationship Id="rId5" Type="http://schemas.openxmlformats.org/officeDocument/2006/relationships/image" Target="../media/image48.JPG"/><Relationship Id="rId10" Type="http://schemas.openxmlformats.org/officeDocument/2006/relationships/hyperlink" Target="https://www.unimc.it/it/iscrizione-e-carriera/tasse-contributi/come-quando-pagare" TargetMode="External"/><Relationship Id="rId4" Type="http://schemas.openxmlformats.org/officeDocument/2006/relationships/image" Target="../media/image4.png"/><Relationship Id="rId9" Type="http://schemas.openxmlformats.org/officeDocument/2006/relationships/hyperlink" Target="https://www.unimc.it/it/ateneo/amministrazione/area-ragioneria/ragioneria/pagopa" TargetMode="Externa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9.JP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0.JP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1.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5000">
              <a:schemeClr val="bg1"/>
            </a:gs>
            <a:gs pos="78000">
              <a:schemeClr val="bg1"/>
            </a:gs>
            <a:gs pos="100000">
              <a:schemeClr val="bg1"/>
            </a:gs>
          </a:gsLst>
          <a:lin ang="5400000" scaled="1"/>
        </a:gradFill>
        <a:effectLst/>
      </p:bgPr>
    </p:bg>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3524815" cy="6858000"/>
          </a:xfrm>
          <a:prstGeom prst="rect">
            <a:avLst/>
          </a:prstGeom>
        </p:spPr>
      </p:pic>
      <p:sp>
        <p:nvSpPr>
          <p:cNvPr id="2" name="Titolo 1"/>
          <p:cNvSpPr>
            <a:spLocks noGrp="1"/>
          </p:cNvSpPr>
          <p:nvPr>
            <p:ph type="ctrTitle"/>
          </p:nvPr>
        </p:nvSpPr>
        <p:spPr>
          <a:xfrm>
            <a:off x="3524815" y="908553"/>
            <a:ext cx="8259275" cy="1476282"/>
          </a:xfrm>
          <a:solidFill>
            <a:schemeClr val="bg2"/>
          </a:solidFill>
        </p:spPr>
        <p:txBody>
          <a:bodyPr>
            <a:noAutofit/>
            <a:sp3d extrusionH="57150">
              <a:bevelT w="127000"/>
              <a:extrusionClr>
                <a:schemeClr val="bg2"/>
              </a:extrusionClr>
            </a:sp3d>
          </a:bodyPr>
          <a:lstStyle/>
          <a:p>
            <a:pPr algn="l"/>
            <a:r>
              <a:rPr lang="it-IT" sz="5000" dirty="0">
                <a:solidFill>
                  <a:schemeClr val="bg1">
                    <a:lumMod val="50000"/>
                  </a:schemeClr>
                </a:solidFill>
              </a:rPr>
              <a:t>Servizi </a:t>
            </a:r>
            <a:r>
              <a:rPr lang="it-IT" sz="5000" dirty="0">
                <a:solidFill>
                  <a:srgbClr val="FF0000"/>
                </a:solidFill>
              </a:rPr>
              <a:t>@</a:t>
            </a:r>
            <a:r>
              <a:rPr lang="it-IT" sz="5000" dirty="0" err="1">
                <a:solidFill>
                  <a:schemeClr val="bg1">
                    <a:lumMod val="50000"/>
                  </a:schemeClr>
                </a:solidFill>
              </a:rPr>
              <a:t>nline</a:t>
            </a:r>
            <a:r>
              <a:rPr lang="it-IT" sz="5000" dirty="0">
                <a:solidFill>
                  <a:schemeClr val="bg1">
                    <a:lumMod val="50000"/>
                  </a:schemeClr>
                </a:solidFill>
              </a:rPr>
              <a:t> per lo Studente.</a:t>
            </a:r>
            <a:br>
              <a:rPr lang="it-IT" sz="5000" dirty="0">
                <a:solidFill>
                  <a:schemeClr val="bg1">
                    <a:lumMod val="50000"/>
                  </a:schemeClr>
                </a:solidFill>
              </a:rPr>
            </a:br>
            <a:r>
              <a:rPr lang="it-IT" sz="4000" dirty="0">
                <a:solidFill>
                  <a:schemeClr val="bg1">
                    <a:lumMod val="50000"/>
                  </a:schemeClr>
                </a:solidFill>
              </a:rPr>
              <a:t>Una sola password per molti servizi.</a:t>
            </a:r>
          </a:p>
        </p:txBody>
      </p:sp>
      <p:sp>
        <p:nvSpPr>
          <p:cNvPr id="3" name="Sottotitolo 2"/>
          <p:cNvSpPr>
            <a:spLocks noGrp="1"/>
          </p:cNvSpPr>
          <p:nvPr>
            <p:ph type="subTitle" idx="1"/>
          </p:nvPr>
        </p:nvSpPr>
        <p:spPr>
          <a:xfrm>
            <a:off x="3524814" y="2402797"/>
            <a:ext cx="8259275" cy="490328"/>
          </a:xfrm>
          <a:solidFill>
            <a:schemeClr val="bg2"/>
          </a:solidFill>
        </p:spPr>
        <p:txBody>
          <a:bodyPr>
            <a:normAutofit/>
          </a:bodyPr>
          <a:lstStyle/>
          <a:p>
            <a:r>
              <a:rPr lang="it-IT" dirty="0">
                <a:solidFill>
                  <a:schemeClr val="accent5">
                    <a:lumMod val="75000"/>
                  </a:schemeClr>
                </a:solidFill>
              </a:rPr>
              <a:t>Tutorial immatricolazione online</a:t>
            </a:r>
          </a:p>
        </p:txBody>
      </p:sp>
      <p:pic>
        <p:nvPicPr>
          <p:cNvPr id="1026" name="Immagin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1354" y="73971"/>
            <a:ext cx="52863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723193" y="3059124"/>
            <a:ext cx="10455965" cy="923330"/>
          </a:xfrm>
          <a:prstGeom prst="rect">
            <a:avLst/>
          </a:prstGeom>
          <a:noFill/>
        </p:spPr>
        <p:txBody>
          <a:bodyPr wrap="square" rtlCol="0">
            <a:spAutoFit/>
          </a:bodyPr>
          <a:lstStyle/>
          <a:p>
            <a:pPr algn="just"/>
            <a:r>
              <a:rPr lang="it-IT" dirty="0"/>
              <a:t>Il presente documento intende fornire le linee guida relative alla </a:t>
            </a:r>
            <a:r>
              <a:rPr lang="it-IT" dirty="0">
                <a:solidFill>
                  <a:schemeClr val="accent1">
                    <a:lumMod val="75000"/>
                  </a:schemeClr>
                </a:solidFill>
              </a:rPr>
              <a:t>procedura di immatricolazione </a:t>
            </a:r>
            <a:r>
              <a:rPr lang="it-IT" dirty="0"/>
              <a:t>al Corso di perfezionamento, COMPLIANCE AZIENDALE E PREVENZIONE DEL RISCHIO-REATO NEGLI ENTI COLLETTIVI, attivato per il corrente Anno accademico presso l’Università degli studi di Macerata.</a:t>
            </a:r>
          </a:p>
        </p:txBody>
      </p:sp>
    </p:spTree>
    <p:extLst>
      <p:ext uri="{BB962C8B-B14F-4D97-AF65-F5344CB8AC3E}">
        <p14:creationId xmlns:p14="http://schemas.microsoft.com/office/powerpoint/2010/main" val="3320521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83"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2" name="Segnaposto numero diapositiva 1"/>
          <p:cNvSpPr>
            <a:spLocks noGrp="1"/>
          </p:cNvSpPr>
          <p:nvPr>
            <p:ph type="sldNum" sz="quarter" idx="12"/>
          </p:nvPr>
        </p:nvSpPr>
        <p:spPr>
          <a:xfrm>
            <a:off x="9127374" y="6486981"/>
            <a:ext cx="2743200" cy="365125"/>
          </a:xfrm>
        </p:spPr>
        <p:txBody>
          <a:bodyPr/>
          <a:lstStyle/>
          <a:p>
            <a:fld id="{4CCD92B9-F4A0-4FA3-B0C8-72B950DEA145}" type="slidenum">
              <a:rPr lang="it-IT" smtClean="0"/>
              <a:t>10</a:t>
            </a:fld>
            <a:endParaRPr lang="it-IT"/>
          </a:p>
        </p:txBody>
      </p:sp>
      <p:sp>
        <p:nvSpPr>
          <p:cNvPr id="10" name="Sottotitolo 2">
            <a:extLst>
              <a:ext uri="{FF2B5EF4-FFF2-40B4-BE49-F238E27FC236}">
                <a16:creationId xmlns:a16="http://schemas.microsoft.com/office/drawing/2014/main" id="{757F969B-176D-46F0-A850-94F6CC406332}"/>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pic>
        <p:nvPicPr>
          <p:cNvPr id="4" name="Immagine 3">
            <a:extLst>
              <a:ext uri="{FF2B5EF4-FFF2-40B4-BE49-F238E27FC236}">
                <a16:creationId xmlns:a16="http://schemas.microsoft.com/office/drawing/2014/main" id="{2F819818-9606-48F4-9E4C-28F3F0D830E7}"/>
              </a:ext>
            </a:extLst>
          </p:cNvPr>
          <p:cNvPicPr>
            <a:picLocks noChangeAspect="1"/>
          </p:cNvPicPr>
          <p:nvPr/>
        </p:nvPicPr>
        <p:blipFill>
          <a:blip r:embed="rId5"/>
          <a:stretch>
            <a:fillRect/>
          </a:stretch>
        </p:blipFill>
        <p:spPr>
          <a:xfrm>
            <a:off x="1446046" y="920893"/>
            <a:ext cx="6375285" cy="4655334"/>
          </a:xfrm>
          <a:prstGeom prst="rect">
            <a:avLst/>
          </a:prstGeom>
        </p:spPr>
      </p:pic>
      <p:sp>
        <p:nvSpPr>
          <p:cNvPr id="11" name="Fumetto 2 4">
            <a:extLst>
              <a:ext uri="{FF2B5EF4-FFF2-40B4-BE49-F238E27FC236}">
                <a16:creationId xmlns:a16="http://schemas.microsoft.com/office/drawing/2014/main" id="{9543D8C6-5FC7-4882-9BAD-6F5B1D9DBE47}"/>
              </a:ext>
            </a:extLst>
          </p:cNvPr>
          <p:cNvSpPr/>
          <p:nvPr/>
        </p:nvSpPr>
        <p:spPr>
          <a:xfrm>
            <a:off x="5471639" y="1073569"/>
            <a:ext cx="6375284" cy="1021033"/>
          </a:xfrm>
          <a:prstGeom prst="wedgeRoundRectCallout">
            <a:avLst>
              <a:gd name="adj1" fmla="val -53766"/>
              <a:gd name="adj2" fmla="val 88305"/>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Selezionare la tipologia del corso a cui si intende iscriversi, in questo caso “</a:t>
            </a:r>
            <a:r>
              <a:rPr lang="it-IT" b="1" dirty="0">
                <a:solidFill>
                  <a:schemeClr val="accent1">
                    <a:lumMod val="75000"/>
                  </a:schemeClr>
                </a:solidFill>
              </a:rPr>
              <a:t>Corso di Perfezionamento​ </a:t>
            </a:r>
            <a:r>
              <a:rPr lang="it-IT" dirty="0">
                <a:solidFill>
                  <a:schemeClr val="tx1"/>
                </a:solidFill>
              </a:rPr>
              <a:t>”, poi cliccare sul tasto ‘Avanti’</a:t>
            </a:r>
            <a:endParaRPr lang="it-IT" sz="500" dirty="0">
              <a:solidFill>
                <a:schemeClr val="tx1"/>
              </a:solidFill>
            </a:endParaRPr>
          </a:p>
        </p:txBody>
      </p:sp>
      <p:pic>
        <p:nvPicPr>
          <p:cNvPr id="3" name="Immagine 2">
            <a:extLst>
              <a:ext uri="{FF2B5EF4-FFF2-40B4-BE49-F238E27FC236}">
                <a16:creationId xmlns:a16="http://schemas.microsoft.com/office/drawing/2014/main" id="{6276AB49-88BF-491C-9269-E8210C150D43}"/>
              </a:ext>
            </a:extLst>
          </p:cNvPr>
          <p:cNvPicPr>
            <a:picLocks noChangeAspect="1"/>
          </p:cNvPicPr>
          <p:nvPr/>
        </p:nvPicPr>
        <p:blipFill>
          <a:blip r:embed="rId6"/>
          <a:stretch>
            <a:fillRect/>
          </a:stretch>
        </p:blipFill>
        <p:spPr>
          <a:xfrm>
            <a:off x="3523932" y="2352242"/>
            <a:ext cx="190500" cy="200025"/>
          </a:xfrm>
          <a:prstGeom prst="rect">
            <a:avLst/>
          </a:prstGeom>
        </p:spPr>
      </p:pic>
    </p:spTree>
    <p:extLst>
      <p:ext uri="{BB962C8B-B14F-4D97-AF65-F5344CB8AC3E}">
        <p14:creationId xmlns:p14="http://schemas.microsoft.com/office/powerpoint/2010/main" val="361404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83"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2" name="Segnaposto numero diapositiva 1"/>
          <p:cNvSpPr>
            <a:spLocks noGrp="1"/>
          </p:cNvSpPr>
          <p:nvPr>
            <p:ph type="sldNum" sz="quarter" idx="12"/>
          </p:nvPr>
        </p:nvSpPr>
        <p:spPr>
          <a:xfrm>
            <a:off x="9127374" y="6486981"/>
            <a:ext cx="2743200" cy="365125"/>
          </a:xfrm>
        </p:spPr>
        <p:txBody>
          <a:bodyPr/>
          <a:lstStyle/>
          <a:p>
            <a:fld id="{4CCD92B9-F4A0-4FA3-B0C8-72B950DEA145}" type="slidenum">
              <a:rPr lang="it-IT" smtClean="0"/>
              <a:t>11</a:t>
            </a:fld>
            <a:endParaRPr lang="it-IT"/>
          </a:p>
        </p:txBody>
      </p:sp>
      <p:sp>
        <p:nvSpPr>
          <p:cNvPr id="10" name="Sottotitolo 2">
            <a:extLst>
              <a:ext uri="{FF2B5EF4-FFF2-40B4-BE49-F238E27FC236}">
                <a16:creationId xmlns:a16="http://schemas.microsoft.com/office/drawing/2014/main" id="{757F969B-176D-46F0-A850-94F6CC406332}"/>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pic>
        <p:nvPicPr>
          <p:cNvPr id="3" name="Immagine 2">
            <a:extLst>
              <a:ext uri="{FF2B5EF4-FFF2-40B4-BE49-F238E27FC236}">
                <a16:creationId xmlns:a16="http://schemas.microsoft.com/office/drawing/2014/main" id="{BCA16505-215F-486F-9DBA-3FE7338347CC}"/>
              </a:ext>
            </a:extLst>
          </p:cNvPr>
          <p:cNvPicPr>
            <a:picLocks noChangeAspect="1"/>
          </p:cNvPicPr>
          <p:nvPr/>
        </p:nvPicPr>
        <p:blipFill>
          <a:blip r:embed="rId5"/>
          <a:stretch>
            <a:fillRect/>
          </a:stretch>
        </p:blipFill>
        <p:spPr>
          <a:xfrm>
            <a:off x="1095446" y="763366"/>
            <a:ext cx="8248650" cy="4133850"/>
          </a:xfrm>
          <a:prstGeom prst="rect">
            <a:avLst/>
          </a:prstGeom>
        </p:spPr>
      </p:pic>
      <p:sp>
        <p:nvSpPr>
          <p:cNvPr id="5" name="Fumetto 2 4"/>
          <p:cNvSpPr/>
          <p:nvPr/>
        </p:nvSpPr>
        <p:spPr>
          <a:xfrm>
            <a:off x="5219771" y="3669659"/>
            <a:ext cx="6375284" cy="2207949"/>
          </a:xfrm>
          <a:prstGeom prst="wedgeRoundRectCallout">
            <a:avLst>
              <a:gd name="adj1" fmla="val -77476"/>
              <a:gd name="adj2" fmla="val -76922"/>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Selezionare il nome del corso e poi cliccare sul tasto ‘Avanti’</a:t>
            </a:r>
            <a:endParaRPr lang="it-IT" sz="500" dirty="0">
              <a:solidFill>
                <a:schemeClr val="tx1"/>
              </a:solidFill>
            </a:endParaRPr>
          </a:p>
        </p:txBody>
      </p:sp>
      <p:pic>
        <p:nvPicPr>
          <p:cNvPr id="9" name="Immagine 8">
            <a:extLst>
              <a:ext uri="{FF2B5EF4-FFF2-40B4-BE49-F238E27FC236}">
                <a16:creationId xmlns:a16="http://schemas.microsoft.com/office/drawing/2014/main" id="{BE20E144-24A3-4081-8BB0-2246A057F4D7}"/>
              </a:ext>
            </a:extLst>
          </p:cNvPr>
          <p:cNvPicPr>
            <a:picLocks noChangeAspect="1"/>
          </p:cNvPicPr>
          <p:nvPr/>
        </p:nvPicPr>
        <p:blipFill>
          <a:blip r:embed="rId6"/>
          <a:stretch>
            <a:fillRect/>
          </a:stretch>
        </p:blipFill>
        <p:spPr>
          <a:xfrm>
            <a:off x="3066733" y="2679519"/>
            <a:ext cx="190500" cy="200025"/>
          </a:xfrm>
          <a:prstGeom prst="rect">
            <a:avLst/>
          </a:prstGeom>
        </p:spPr>
      </p:pic>
    </p:spTree>
    <p:extLst>
      <p:ext uri="{BB962C8B-B14F-4D97-AF65-F5344CB8AC3E}">
        <p14:creationId xmlns:p14="http://schemas.microsoft.com/office/powerpoint/2010/main" val="1286526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3"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3" name="Segnaposto numero diapositiva 2"/>
          <p:cNvSpPr>
            <a:spLocks noGrp="1"/>
          </p:cNvSpPr>
          <p:nvPr>
            <p:ph type="sldNum" sz="quarter" idx="12"/>
          </p:nvPr>
        </p:nvSpPr>
        <p:spPr>
          <a:xfrm>
            <a:off x="9127374" y="6479243"/>
            <a:ext cx="2743200" cy="365125"/>
          </a:xfrm>
        </p:spPr>
        <p:txBody>
          <a:bodyPr/>
          <a:lstStyle/>
          <a:p>
            <a:fld id="{4CCD92B9-F4A0-4FA3-B0C8-72B950DEA145}" type="slidenum">
              <a:rPr lang="it-IT" smtClean="0"/>
              <a:t>12</a:t>
            </a:fld>
            <a:endParaRPr lang="it-IT" dirty="0"/>
          </a:p>
        </p:txBody>
      </p:sp>
      <p:sp>
        <p:nvSpPr>
          <p:cNvPr id="12" name="Sottotitolo 2">
            <a:extLst>
              <a:ext uri="{FF2B5EF4-FFF2-40B4-BE49-F238E27FC236}">
                <a16:creationId xmlns:a16="http://schemas.microsoft.com/office/drawing/2014/main" id="{E4D2AB1D-1BD6-4080-8E59-D21B213B86BC}"/>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pic>
        <p:nvPicPr>
          <p:cNvPr id="2" name="Immagine 1">
            <a:extLst>
              <a:ext uri="{FF2B5EF4-FFF2-40B4-BE49-F238E27FC236}">
                <a16:creationId xmlns:a16="http://schemas.microsoft.com/office/drawing/2014/main" id="{D719299C-D0D2-40D3-9183-FD73191D6088}"/>
              </a:ext>
            </a:extLst>
          </p:cNvPr>
          <p:cNvPicPr>
            <a:picLocks noChangeAspect="1"/>
          </p:cNvPicPr>
          <p:nvPr/>
        </p:nvPicPr>
        <p:blipFill>
          <a:blip r:embed="rId5"/>
          <a:stretch>
            <a:fillRect/>
          </a:stretch>
        </p:blipFill>
        <p:spPr>
          <a:xfrm>
            <a:off x="1216054" y="626105"/>
            <a:ext cx="9391650" cy="5400675"/>
          </a:xfrm>
          <a:prstGeom prst="rect">
            <a:avLst/>
          </a:prstGeom>
        </p:spPr>
      </p:pic>
      <p:sp>
        <p:nvSpPr>
          <p:cNvPr id="11" name="Fumetto 2 10"/>
          <p:cNvSpPr/>
          <p:nvPr/>
        </p:nvSpPr>
        <p:spPr>
          <a:xfrm>
            <a:off x="3808532" y="5535273"/>
            <a:ext cx="6957110" cy="473078"/>
          </a:xfrm>
          <a:prstGeom prst="wedgeRoundRectCallout">
            <a:avLst>
              <a:gd name="adj1" fmla="val -54444"/>
              <a:gd name="adj2" fmla="val -613"/>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Confermare le scelte fatte utilizzando il pulsante “</a:t>
            </a:r>
            <a:r>
              <a:rPr lang="it-IT" b="1" dirty="0">
                <a:solidFill>
                  <a:schemeClr val="accent1">
                    <a:lumMod val="75000"/>
                  </a:schemeClr>
                </a:solidFill>
              </a:rPr>
              <a:t>Conferma e prosegui</a:t>
            </a:r>
            <a:r>
              <a:rPr lang="it-IT" dirty="0">
                <a:solidFill>
                  <a:schemeClr val="tx1"/>
                </a:solidFill>
              </a:rPr>
              <a:t>”.</a:t>
            </a:r>
          </a:p>
        </p:txBody>
      </p:sp>
    </p:spTree>
    <p:extLst>
      <p:ext uri="{BB962C8B-B14F-4D97-AF65-F5344CB8AC3E}">
        <p14:creationId xmlns:p14="http://schemas.microsoft.com/office/powerpoint/2010/main" val="1637995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15608"/>
            <a:ext cx="4559836" cy="638254"/>
          </a:xfrm>
          <a:prstGeom prst="rect">
            <a:avLst/>
          </a:prstGeom>
        </p:spPr>
      </p:pic>
      <p:sp>
        <p:nvSpPr>
          <p:cNvPr id="5" name="Fumetto 2 4"/>
          <p:cNvSpPr/>
          <p:nvPr/>
        </p:nvSpPr>
        <p:spPr>
          <a:xfrm>
            <a:off x="5984099" y="789370"/>
            <a:ext cx="5674501" cy="5728277"/>
          </a:xfrm>
          <a:prstGeom prst="wedgeRoundRectCallout">
            <a:avLst>
              <a:gd name="adj1" fmla="val -62392"/>
              <a:gd name="adj2" fmla="val 22027"/>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500" dirty="0">
                <a:solidFill>
                  <a:schemeClr val="tx1"/>
                </a:solidFill>
              </a:rPr>
              <a:t>Nella sezione “</a:t>
            </a:r>
            <a:r>
              <a:rPr lang="it-IT" sz="1500" b="1" dirty="0">
                <a:solidFill>
                  <a:schemeClr val="accent1">
                    <a:lumMod val="75000"/>
                  </a:schemeClr>
                </a:solidFill>
              </a:rPr>
              <a:t>Consensi</a:t>
            </a:r>
            <a:r>
              <a:rPr lang="it-IT" sz="1500" dirty="0">
                <a:solidFill>
                  <a:schemeClr val="tx1"/>
                </a:solidFill>
              </a:rPr>
              <a:t>” è necessario apporre il proprio consenso al trattamento dei dati personali, ed eventualmente prendere visione dell’informativa sulla privacy cliccando sull’apposito link presente all’inizio della pagina. Al termine proseguire con il pulsante “</a:t>
            </a:r>
            <a:r>
              <a:rPr lang="it-IT" sz="1500" b="1" dirty="0">
                <a:solidFill>
                  <a:schemeClr val="accent1">
                    <a:lumMod val="75000"/>
                  </a:schemeClr>
                </a:solidFill>
              </a:rPr>
              <a:t>Conferma e Prosegui</a:t>
            </a:r>
            <a:r>
              <a:rPr lang="it-IT" sz="1500" dirty="0">
                <a:solidFill>
                  <a:schemeClr val="tx1"/>
                </a:solidFill>
              </a:rPr>
              <a:t>”.</a:t>
            </a:r>
          </a:p>
          <a:p>
            <a:endParaRPr lang="it-IT" sz="500" dirty="0">
              <a:solidFill>
                <a:schemeClr val="tx1"/>
              </a:solidFill>
            </a:endParaRPr>
          </a:p>
          <a:p>
            <a:r>
              <a:rPr lang="it-IT" b="1" dirty="0">
                <a:solidFill>
                  <a:srgbClr val="FF0000"/>
                </a:solidFill>
                <a:effectLst>
                  <a:outerShdw blurRad="38100" dist="38100" dir="2700000" algn="tl">
                    <a:srgbClr val="000000">
                      <a:alpha val="43137"/>
                    </a:srgbClr>
                  </a:outerShdw>
                </a:effectLst>
              </a:rPr>
              <a:t>ATTENZIONE</a:t>
            </a:r>
          </a:p>
          <a:p>
            <a:r>
              <a:rPr lang="it-IT" sz="1500" dirty="0">
                <a:solidFill>
                  <a:schemeClr val="tx1"/>
                </a:solidFill>
              </a:rPr>
              <a:t>In questa sezione è anche possibile fornire o meno la propria autorizzazione alla consultazione della banca dati INPS ai fini dello scarico ISEE-U dello studente per beneficiare della riduzione tasse. Si tratta di un consenso richiesto in via generale a tutti gli utenti che intendono iscriversi all’Ateneo di Macerata ma che non ha alcuna rilevanza nel caso di corsi i cui bandi non prevedano tassazioni agevolate relative al reddito.</a:t>
            </a:r>
          </a:p>
        </p:txBody>
      </p:sp>
      <p:sp>
        <p:nvSpPr>
          <p:cNvPr id="2" name="Segnaposto numero diapositiva 1"/>
          <p:cNvSpPr>
            <a:spLocks noGrp="1"/>
          </p:cNvSpPr>
          <p:nvPr>
            <p:ph type="sldNum" sz="quarter" idx="12"/>
          </p:nvPr>
        </p:nvSpPr>
        <p:spPr>
          <a:xfrm>
            <a:off x="9291735" y="6474576"/>
            <a:ext cx="2743200" cy="365125"/>
          </a:xfrm>
        </p:spPr>
        <p:txBody>
          <a:bodyPr/>
          <a:lstStyle/>
          <a:p>
            <a:fld id="{4CCD92B9-F4A0-4FA3-B0C8-72B950DEA145}" type="slidenum">
              <a:rPr lang="it-IT" smtClean="0"/>
              <a:t>13</a:t>
            </a:fld>
            <a:endParaRPr lang="it-IT" dirty="0"/>
          </a:p>
        </p:txBody>
      </p:sp>
      <p:pic>
        <p:nvPicPr>
          <p:cNvPr id="3" name="Immagin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6272" y="174640"/>
            <a:ext cx="3140625" cy="4086655"/>
          </a:xfrm>
          <a:prstGeom prst="rect">
            <a:avLst/>
          </a:prstGeom>
        </p:spPr>
        <p:style>
          <a:lnRef idx="2">
            <a:schemeClr val="accent1"/>
          </a:lnRef>
          <a:fillRef idx="1">
            <a:schemeClr val="lt1"/>
          </a:fillRef>
          <a:effectRef idx="0">
            <a:schemeClr val="accent1"/>
          </a:effectRef>
          <a:fontRef idx="minor">
            <a:schemeClr val="dk1"/>
          </a:fontRef>
        </p:style>
      </p:pic>
      <p:pic>
        <p:nvPicPr>
          <p:cNvPr id="10" name="Immagin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6272" y="4253295"/>
            <a:ext cx="3140625" cy="2417968"/>
          </a:xfrm>
          <a:prstGeom prst="rect">
            <a:avLst/>
          </a:prstGeom>
        </p:spPr>
        <p:style>
          <a:lnRef idx="2">
            <a:schemeClr val="accent1"/>
          </a:lnRef>
          <a:fillRef idx="1">
            <a:schemeClr val="lt1"/>
          </a:fillRef>
          <a:effectRef idx="0">
            <a:schemeClr val="accent1"/>
          </a:effectRef>
          <a:fontRef idx="minor">
            <a:schemeClr val="dk1"/>
          </a:fontRef>
        </p:style>
      </p:pic>
      <p:sp>
        <p:nvSpPr>
          <p:cNvPr id="11" name="Freccia in giù 10"/>
          <p:cNvSpPr/>
          <p:nvPr/>
        </p:nvSpPr>
        <p:spPr>
          <a:xfrm rot="5170919">
            <a:off x="3221850" y="6237983"/>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ottotitolo 2">
            <a:extLst>
              <a:ext uri="{FF2B5EF4-FFF2-40B4-BE49-F238E27FC236}">
                <a16:creationId xmlns:a16="http://schemas.microsoft.com/office/drawing/2014/main" id="{14B07283-EC96-4C20-B378-F770351DC15A}"/>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2314408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085" y="690466"/>
            <a:ext cx="7354958" cy="1939249"/>
          </a:xfrm>
          <a:prstGeom prst="rect">
            <a:avLst/>
          </a:prstGeom>
        </p:spPr>
        <p:style>
          <a:lnRef idx="2">
            <a:schemeClr val="accent1"/>
          </a:lnRef>
          <a:fillRef idx="1">
            <a:schemeClr val="lt1"/>
          </a:fillRef>
          <a:effectRef idx="0">
            <a:schemeClr val="accent1"/>
          </a:effectRef>
          <a:fontRef idx="minor">
            <a:schemeClr val="dk1"/>
          </a:fontRef>
        </p:style>
      </p:pic>
      <p:pic>
        <p:nvPicPr>
          <p:cNvPr id="4" name="Immagin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9081" y="2628722"/>
            <a:ext cx="7354956" cy="2544673"/>
          </a:xfrm>
          <a:prstGeom prst="rect">
            <a:avLst/>
          </a:prstGeom>
        </p:spPr>
      </p:pic>
      <p:pic>
        <p:nvPicPr>
          <p:cNvPr id="6" name="Immagin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9081" y="5172423"/>
            <a:ext cx="7354958" cy="1620264"/>
          </a:xfrm>
          <a:prstGeom prst="rect">
            <a:avLst/>
          </a:prstGeom>
        </p:spPr>
      </p:pic>
      <p:sp>
        <p:nvSpPr>
          <p:cNvPr id="5" name="Fumetto 2 4"/>
          <p:cNvSpPr/>
          <p:nvPr/>
        </p:nvSpPr>
        <p:spPr>
          <a:xfrm>
            <a:off x="8479843" y="1525151"/>
            <a:ext cx="3367080" cy="4586401"/>
          </a:xfrm>
          <a:prstGeom prst="wedgeRoundRectCallout">
            <a:avLst>
              <a:gd name="adj1" fmla="val -69702"/>
              <a:gd name="adj2" fmla="val -5937"/>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In questa sezione sono riepilogati i dati personali, i dati di residenza, i recapiti e i dati bancari. Nell’esempio a fianco mancano i dati di residenza (sono evidenziati con un simbolo rosso) ed essendo obbligatori andranno inseriti utilizzando l’apposito link “</a:t>
            </a:r>
            <a:r>
              <a:rPr lang="it-IT" b="1" dirty="0">
                <a:solidFill>
                  <a:schemeClr val="accent1">
                    <a:lumMod val="75000"/>
                  </a:schemeClr>
                </a:solidFill>
              </a:rPr>
              <a:t>Modifica Dati di Residenza</a:t>
            </a:r>
            <a:r>
              <a:rPr lang="it-IT" dirty="0">
                <a:solidFill>
                  <a:schemeClr val="tx1"/>
                </a:solidFill>
              </a:rPr>
              <a:t>”.</a:t>
            </a:r>
          </a:p>
          <a:p>
            <a:r>
              <a:rPr lang="it-IT" dirty="0">
                <a:solidFill>
                  <a:schemeClr val="tx1"/>
                </a:solidFill>
              </a:rPr>
              <a:t>Si possono  aggiornare anche i dati delle altre sezioni utilizzando gli appositi link in fondo ad ogni sezione.</a:t>
            </a:r>
          </a:p>
        </p:txBody>
      </p:sp>
      <p:sp>
        <p:nvSpPr>
          <p:cNvPr id="12" name="Freccia in giù 11"/>
          <p:cNvSpPr/>
          <p:nvPr/>
        </p:nvSpPr>
        <p:spPr>
          <a:xfrm rot="5170919">
            <a:off x="3308937" y="4756174"/>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arrotondato 15"/>
          <p:cNvSpPr/>
          <p:nvPr/>
        </p:nvSpPr>
        <p:spPr>
          <a:xfrm>
            <a:off x="758883" y="2423447"/>
            <a:ext cx="2198921" cy="214879"/>
          </a:xfrm>
          <a:prstGeom prst="roundRect">
            <a:avLst/>
          </a:prstGeom>
          <a:solidFill>
            <a:schemeClr val="accent2">
              <a:lumMod val="75000"/>
              <a:alpha val="14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arrotondato 16"/>
          <p:cNvSpPr/>
          <p:nvPr/>
        </p:nvSpPr>
        <p:spPr>
          <a:xfrm>
            <a:off x="772966" y="4993510"/>
            <a:ext cx="2316317" cy="186613"/>
          </a:xfrm>
          <a:prstGeom prst="roundRect">
            <a:avLst/>
          </a:prstGeom>
          <a:solidFill>
            <a:schemeClr val="accent2">
              <a:lumMod val="75000"/>
              <a:alpha val="14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arrotondato 17"/>
          <p:cNvSpPr/>
          <p:nvPr/>
        </p:nvSpPr>
        <p:spPr>
          <a:xfrm>
            <a:off x="758883" y="5761222"/>
            <a:ext cx="1853688" cy="191709"/>
          </a:xfrm>
          <a:prstGeom prst="roundRect">
            <a:avLst/>
          </a:prstGeom>
          <a:solidFill>
            <a:schemeClr val="accent2">
              <a:lumMod val="75000"/>
              <a:alpha val="14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arrotondato 18"/>
          <p:cNvSpPr/>
          <p:nvPr/>
        </p:nvSpPr>
        <p:spPr>
          <a:xfrm>
            <a:off x="758883" y="6356748"/>
            <a:ext cx="2198921" cy="221332"/>
          </a:xfrm>
          <a:prstGeom prst="roundRect">
            <a:avLst/>
          </a:prstGeom>
          <a:solidFill>
            <a:schemeClr val="accent2">
              <a:lumMod val="75000"/>
              <a:alpha val="14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p:cNvSpPr>
            <a:spLocks noGrp="1"/>
          </p:cNvSpPr>
          <p:nvPr>
            <p:ph type="sldNum" sz="quarter" idx="12"/>
          </p:nvPr>
        </p:nvSpPr>
        <p:spPr>
          <a:xfrm>
            <a:off x="9127374" y="6492875"/>
            <a:ext cx="2743200" cy="365125"/>
          </a:xfrm>
        </p:spPr>
        <p:txBody>
          <a:bodyPr/>
          <a:lstStyle/>
          <a:p>
            <a:fld id="{4CCD92B9-F4A0-4FA3-B0C8-72B950DEA145}" type="slidenum">
              <a:rPr lang="it-IT" smtClean="0"/>
              <a:t>14</a:t>
            </a:fld>
            <a:endParaRPr lang="it-IT" dirty="0"/>
          </a:p>
        </p:txBody>
      </p:sp>
      <p:sp>
        <p:nvSpPr>
          <p:cNvPr id="15" name="Sottotitolo 2">
            <a:extLst>
              <a:ext uri="{FF2B5EF4-FFF2-40B4-BE49-F238E27FC236}">
                <a16:creationId xmlns:a16="http://schemas.microsoft.com/office/drawing/2014/main" id="{8E1B081B-5ECE-469B-94CA-9F808A5B1576}"/>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360876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83"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837" y="1175204"/>
            <a:ext cx="11307532" cy="4768396"/>
          </a:xfrm>
          <a:prstGeom prst="rect">
            <a:avLst/>
          </a:prstGeom>
          <a:ln>
            <a:solidFill>
              <a:schemeClr val="accent1">
                <a:shade val="50000"/>
              </a:schemeClr>
            </a:solidFill>
          </a:ln>
        </p:spPr>
      </p:pic>
      <p:sp>
        <p:nvSpPr>
          <p:cNvPr id="5" name="Fumetto 2 4"/>
          <p:cNvSpPr/>
          <p:nvPr/>
        </p:nvSpPr>
        <p:spPr>
          <a:xfrm>
            <a:off x="6225726" y="2654333"/>
            <a:ext cx="4364519" cy="2617463"/>
          </a:xfrm>
          <a:prstGeom prst="wedgeRoundRectCallout">
            <a:avLst>
              <a:gd name="adj1" fmla="val -76941"/>
              <a:gd name="adj2" fmla="val 11762"/>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Inserire i dati di residenza e domicilio.</a:t>
            </a:r>
          </a:p>
          <a:p>
            <a:endParaRPr lang="it-IT" sz="500" dirty="0">
              <a:solidFill>
                <a:schemeClr val="tx1"/>
              </a:solidFill>
            </a:endParaRPr>
          </a:p>
          <a:p>
            <a:r>
              <a:rPr lang="it-IT" dirty="0">
                <a:solidFill>
                  <a:schemeClr val="tx1"/>
                </a:solidFill>
              </a:rPr>
              <a:t>Se coincidono selezionare “</a:t>
            </a:r>
            <a:r>
              <a:rPr lang="it-IT" b="1" dirty="0">
                <a:solidFill>
                  <a:schemeClr val="accent1">
                    <a:lumMod val="75000"/>
                  </a:schemeClr>
                </a:solidFill>
              </a:rPr>
              <a:t>Si</a:t>
            </a:r>
            <a:r>
              <a:rPr lang="it-IT" dirty="0">
                <a:solidFill>
                  <a:schemeClr val="tx1"/>
                </a:solidFill>
              </a:rPr>
              <a:t>” nel campo “</a:t>
            </a:r>
            <a:r>
              <a:rPr lang="it-IT" b="1" dirty="0">
                <a:solidFill>
                  <a:schemeClr val="accent1">
                    <a:lumMod val="75000"/>
                  </a:schemeClr>
                </a:solidFill>
              </a:rPr>
              <a:t>Domicilio coincide con residenza</a:t>
            </a:r>
            <a:r>
              <a:rPr lang="it-IT" dirty="0">
                <a:solidFill>
                  <a:schemeClr val="tx1"/>
                </a:solidFill>
              </a:rPr>
              <a:t>” altrimenti selezionare “</a:t>
            </a:r>
            <a:r>
              <a:rPr lang="it-IT" b="1" dirty="0">
                <a:solidFill>
                  <a:schemeClr val="accent1">
                    <a:lumMod val="75000"/>
                  </a:schemeClr>
                </a:solidFill>
              </a:rPr>
              <a:t>No</a:t>
            </a:r>
            <a:r>
              <a:rPr lang="it-IT" dirty="0">
                <a:solidFill>
                  <a:schemeClr val="tx1"/>
                </a:solidFill>
              </a:rPr>
              <a:t>” per inserire il differente recapito domiciliare.</a:t>
            </a:r>
          </a:p>
          <a:p>
            <a:endParaRPr lang="it-IT" sz="500" dirty="0">
              <a:solidFill>
                <a:schemeClr val="tx1"/>
              </a:solidFill>
            </a:endParaRPr>
          </a:p>
          <a:p>
            <a:r>
              <a:rPr lang="it-IT" dirty="0">
                <a:solidFill>
                  <a:schemeClr val="tx1"/>
                </a:solidFill>
              </a:rPr>
              <a:t>Al termine dell’inserimento prosegui cliccando il pulsante “</a:t>
            </a:r>
            <a:r>
              <a:rPr lang="it-IT" b="1" dirty="0">
                <a:solidFill>
                  <a:schemeClr val="accent1">
                    <a:lumMod val="75000"/>
                  </a:schemeClr>
                </a:solidFill>
              </a:rPr>
              <a:t>Avanti</a:t>
            </a:r>
            <a:r>
              <a:rPr lang="it-IT" dirty="0">
                <a:solidFill>
                  <a:schemeClr val="tx1"/>
                </a:solidFill>
              </a:rPr>
              <a:t>”.</a:t>
            </a:r>
          </a:p>
        </p:txBody>
      </p:sp>
      <p:sp>
        <p:nvSpPr>
          <p:cNvPr id="10" name="Freccia in giù 9"/>
          <p:cNvSpPr/>
          <p:nvPr/>
        </p:nvSpPr>
        <p:spPr>
          <a:xfrm rot="5170919">
            <a:off x="1598237" y="5510319"/>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p:cNvSpPr>
            <a:spLocks noGrp="1"/>
          </p:cNvSpPr>
          <p:nvPr>
            <p:ph type="sldNum" sz="quarter" idx="12"/>
          </p:nvPr>
        </p:nvSpPr>
        <p:spPr>
          <a:xfrm>
            <a:off x="9124169" y="6492875"/>
            <a:ext cx="2743200" cy="365125"/>
          </a:xfrm>
        </p:spPr>
        <p:txBody>
          <a:bodyPr/>
          <a:lstStyle/>
          <a:p>
            <a:fld id="{4CCD92B9-F4A0-4FA3-B0C8-72B950DEA145}" type="slidenum">
              <a:rPr lang="it-IT" smtClean="0"/>
              <a:t>15</a:t>
            </a:fld>
            <a:endParaRPr lang="it-IT"/>
          </a:p>
        </p:txBody>
      </p:sp>
      <p:sp>
        <p:nvSpPr>
          <p:cNvPr id="11" name="Sottotitolo 2">
            <a:extLst>
              <a:ext uri="{FF2B5EF4-FFF2-40B4-BE49-F238E27FC236}">
                <a16:creationId xmlns:a16="http://schemas.microsoft.com/office/drawing/2014/main" id="{B6E791C3-100B-4CA8-BDCD-16EAB98C6E66}"/>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1095617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83"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4" name="Immagin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336" y="969975"/>
            <a:ext cx="10058400" cy="2896768"/>
          </a:xfrm>
          <a:prstGeom prst="rect">
            <a:avLst/>
          </a:prstGeom>
          <a:ln>
            <a:solidFill>
              <a:schemeClr val="accent1">
                <a:shade val="50000"/>
              </a:schemeClr>
            </a:solidFill>
          </a:ln>
        </p:spPr>
      </p:pic>
      <p:sp>
        <p:nvSpPr>
          <p:cNvPr id="5" name="Fumetto 2 4"/>
          <p:cNvSpPr/>
          <p:nvPr/>
        </p:nvSpPr>
        <p:spPr>
          <a:xfrm>
            <a:off x="4149968" y="1664234"/>
            <a:ext cx="6207013" cy="1856792"/>
          </a:xfrm>
          <a:prstGeom prst="wedgeRoundRectCallout">
            <a:avLst>
              <a:gd name="adj1" fmla="val -55753"/>
              <a:gd name="adj2" fmla="val -40807"/>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Nel caso non siano presenti nel sistema, compilare i dati del documento di identità. </a:t>
            </a:r>
          </a:p>
          <a:p>
            <a:endParaRPr lang="it-IT" sz="500" dirty="0">
              <a:solidFill>
                <a:schemeClr val="tx1"/>
              </a:solidFill>
            </a:endParaRPr>
          </a:p>
          <a:p>
            <a:r>
              <a:rPr lang="it-IT" dirty="0">
                <a:solidFill>
                  <a:schemeClr val="tx1"/>
                </a:solidFill>
              </a:rPr>
              <a:t>Scegliere la tipologia tra quelle previste (</a:t>
            </a:r>
            <a:r>
              <a:rPr lang="it-IT" i="1" dirty="0">
                <a:solidFill>
                  <a:schemeClr val="tx1"/>
                </a:solidFill>
              </a:rPr>
              <a:t>carta d’identità</a:t>
            </a:r>
            <a:r>
              <a:rPr lang="it-IT" dirty="0">
                <a:solidFill>
                  <a:schemeClr val="tx1"/>
                </a:solidFill>
              </a:rPr>
              <a:t>, </a:t>
            </a:r>
            <a:r>
              <a:rPr lang="it-IT" i="1" dirty="0">
                <a:solidFill>
                  <a:schemeClr val="tx1"/>
                </a:solidFill>
              </a:rPr>
              <a:t>patente di guida</a:t>
            </a:r>
            <a:r>
              <a:rPr lang="it-IT" dirty="0">
                <a:solidFill>
                  <a:schemeClr val="tx1"/>
                </a:solidFill>
              </a:rPr>
              <a:t> o </a:t>
            </a:r>
            <a:r>
              <a:rPr lang="it-IT" i="1" dirty="0">
                <a:solidFill>
                  <a:schemeClr val="tx1"/>
                </a:solidFill>
              </a:rPr>
              <a:t>passaporto</a:t>
            </a:r>
            <a:r>
              <a:rPr lang="it-IT" dirty="0">
                <a:solidFill>
                  <a:schemeClr val="tx1"/>
                </a:solidFill>
              </a:rPr>
              <a:t>), inserire il numero del documento, l’ente che l’ha rilasciato, da data di rilascio e quella di scadenza poi proseguire con il pulsante “</a:t>
            </a:r>
            <a:r>
              <a:rPr lang="it-IT" b="1" dirty="0">
                <a:solidFill>
                  <a:schemeClr val="accent1">
                    <a:lumMod val="75000"/>
                  </a:schemeClr>
                </a:solidFill>
              </a:rPr>
              <a:t>Avanti</a:t>
            </a:r>
            <a:r>
              <a:rPr lang="it-IT" dirty="0">
                <a:solidFill>
                  <a:schemeClr val="tx1"/>
                </a:solidFill>
              </a:rPr>
              <a:t>”.</a:t>
            </a:r>
          </a:p>
        </p:txBody>
      </p:sp>
      <p:sp>
        <p:nvSpPr>
          <p:cNvPr id="10" name="Freccia in giù 9"/>
          <p:cNvSpPr/>
          <p:nvPr/>
        </p:nvSpPr>
        <p:spPr>
          <a:xfrm rot="15137503">
            <a:off x="1700875" y="1598520"/>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8336" y="4158121"/>
            <a:ext cx="10058400" cy="2057690"/>
          </a:xfrm>
          <a:prstGeom prst="rect">
            <a:avLst/>
          </a:prstGeom>
          <a:ln>
            <a:solidFill>
              <a:schemeClr val="accent1">
                <a:shade val="50000"/>
              </a:schemeClr>
            </a:solidFill>
          </a:ln>
        </p:spPr>
      </p:pic>
      <p:sp>
        <p:nvSpPr>
          <p:cNvPr id="11" name="Freccia in giù 10"/>
          <p:cNvSpPr/>
          <p:nvPr/>
        </p:nvSpPr>
        <p:spPr>
          <a:xfrm rot="3942062">
            <a:off x="2207836" y="5604465"/>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umetto 2 11"/>
          <p:cNvSpPr/>
          <p:nvPr/>
        </p:nvSpPr>
        <p:spPr>
          <a:xfrm>
            <a:off x="6769479" y="5031346"/>
            <a:ext cx="3372897" cy="777770"/>
          </a:xfrm>
          <a:prstGeom prst="wedgeRoundRectCallout">
            <a:avLst>
              <a:gd name="adj1" fmla="val -55753"/>
              <a:gd name="adj2" fmla="val -40807"/>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Confermare l’inserimento dei dati con il pulsante “</a:t>
            </a:r>
            <a:r>
              <a:rPr lang="it-IT" b="1" dirty="0">
                <a:solidFill>
                  <a:schemeClr val="accent1">
                    <a:lumMod val="75000"/>
                  </a:schemeClr>
                </a:solidFill>
              </a:rPr>
              <a:t>Avanti</a:t>
            </a:r>
            <a:r>
              <a:rPr lang="it-IT" dirty="0">
                <a:solidFill>
                  <a:schemeClr val="tx1"/>
                </a:solidFill>
              </a:rPr>
              <a:t>”.</a:t>
            </a:r>
          </a:p>
        </p:txBody>
      </p:sp>
      <p:sp>
        <p:nvSpPr>
          <p:cNvPr id="2" name="Segnaposto numero diapositiva 1"/>
          <p:cNvSpPr>
            <a:spLocks noGrp="1"/>
          </p:cNvSpPr>
          <p:nvPr>
            <p:ph type="sldNum" sz="quarter" idx="12"/>
          </p:nvPr>
        </p:nvSpPr>
        <p:spPr>
          <a:xfrm>
            <a:off x="9207759" y="6492875"/>
            <a:ext cx="2743200" cy="365125"/>
          </a:xfrm>
        </p:spPr>
        <p:txBody>
          <a:bodyPr/>
          <a:lstStyle/>
          <a:p>
            <a:fld id="{4CCD92B9-F4A0-4FA3-B0C8-72B950DEA145}" type="slidenum">
              <a:rPr lang="it-IT" smtClean="0"/>
              <a:t>16</a:t>
            </a:fld>
            <a:endParaRPr lang="it-IT"/>
          </a:p>
        </p:txBody>
      </p:sp>
      <p:sp>
        <p:nvSpPr>
          <p:cNvPr id="13" name="Sottotitolo 2">
            <a:extLst>
              <a:ext uri="{FF2B5EF4-FFF2-40B4-BE49-F238E27FC236}">
                <a16:creationId xmlns:a16="http://schemas.microsoft.com/office/drawing/2014/main" id="{21A44C93-DCF2-4E26-B06E-F0B1406EB360}"/>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3859999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974" y="760041"/>
            <a:ext cx="11498529" cy="4274244"/>
          </a:xfrm>
          <a:prstGeom prst="rect">
            <a:avLst/>
          </a:prstGeom>
          <a:ln>
            <a:solidFill>
              <a:schemeClr val="accent1">
                <a:shade val="50000"/>
              </a:schemeClr>
            </a:solidFill>
          </a:ln>
        </p:spPr>
      </p:pic>
      <p:sp>
        <p:nvSpPr>
          <p:cNvPr id="5" name="Fumetto 2 4"/>
          <p:cNvSpPr/>
          <p:nvPr/>
        </p:nvSpPr>
        <p:spPr>
          <a:xfrm>
            <a:off x="597160" y="5271812"/>
            <a:ext cx="11273414" cy="1045027"/>
          </a:xfrm>
          <a:prstGeom prst="wedgeRoundRectCallout">
            <a:avLst>
              <a:gd name="adj1" fmla="val 31590"/>
              <a:gd name="adj2" fmla="val -4984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Allegare la scansione digitale del documento di identità, i formati accettati sono: .pdf, .pdf/A e .jpg, la dimensione di ogni file non può superare i 2 megabyte e si possono allegare al massimo due file. Iniziare il caricamento premendo il pulsante “</a:t>
            </a:r>
            <a:r>
              <a:rPr lang="it-IT" b="1" dirty="0">
                <a:solidFill>
                  <a:schemeClr val="accent1">
                    <a:lumMod val="75000"/>
                  </a:schemeClr>
                </a:solidFill>
              </a:rPr>
              <a:t>Allega documento d’identità</a:t>
            </a:r>
            <a:r>
              <a:rPr lang="it-IT" dirty="0">
                <a:solidFill>
                  <a:schemeClr val="tx1"/>
                </a:solidFill>
              </a:rPr>
              <a:t>”.</a:t>
            </a:r>
          </a:p>
        </p:txBody>
      </p:sp>
      <p:sp>
        <p:nvSpPr>
          <p:cNvPr id="11" name="Freccia in giù 10"/>
          <p:cNvSpPr/>
          <p:nvPr/>
        </p:nvSpPr>
        <p:spPr>
          <a:xfrm rot="16673593">
            <a:off x="9431712" y="3917891"/>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p:cNvSpPr>
            <a:spLocks noGrp="1"/>
          </p:cNvSpPr>
          <p:nvPr>
            <p:ph type="sldNum" sz="quarter" idx="12"/>
          </p:nvPr>
        </p:nvSpPr>
        <p:spPr>
          <a:xfrm>
            <a:off x="9127374" y="6492875"/>
            <a:ext cx="2743200" cy="365125"/>
          </a:xfrm>
        </p:spPr>
        <p:txBody>
          <a:bodyPr/>
          <a:lstStyle/>
          <a:p>
            <a:fld id="{4CCD92B9-F4A0-4FA3-B0C8-72B950DEA145}" type="slidenum">
              <a:rPr lang="it-IT" smtClean="0"/>
              <a:t>17</a:t>
            </a:fld>
            <a:endParaRPr lang="it-IT"/>
          </a:p>
        </p:txBody>
      </p:sp>
      <p:sp>
        <p:nvSpPr>
          <p:cNvPr id="10" name="Sottotitolo 2">
            <a:extLst>
              <a:ext uri="{FF2B5EF4-FFF2-40B4-BE49-F238E27FC236}">
                <a16:creationId xmlns:a16="http://schemas.microsoft.com/office/drawing/2014/main" id="{1C6DF866-65F8-4B91-B7CF-59FBB215E3B7}"/>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2587640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102" y="738177"/>
            <a:ext cx="11462822" cy="4895960"/>
          </a:xfrm>
          <a:prstGeom prst="rect">
            <a:avLst/>
          </a:prstGeom>
          <a:ln>
            <a:solidFill>
              <a:schemeClr val="accent1">
                <a:shade val="50000"/>
              </a:schemeClr>
            </a:solidFill>
          </a:ln>
        </p:spPr>
      </p:pic>
      <p:sp>
        <p:nvSpPr>
          <p:cNvPr id="5" name="Fumetto 2 4"/>
          <p:cNvSpPr/>
          <p:nvPr/>
        </p:nvSpPr>
        <p:spPr>
          <a:xfrm>
            <a:off x="4965133" y="4316609"/>
            <a:ext cx="5766319" cy="1929459"/>
          </a:xfrm>
          <a:prstGeom prst="wedgeRoundRectCallout">
            <a:avLst>
              <a:gd name="adj1" fmla="val -49666"/>
              <a:gd name="adj2" fmla="val -856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Inserire il titolo e la descrizione del documento negli appositi campi come nell’esempio indicato. </a:t>
            </a:r>
          </a:p>
          <a:p>
            <a:endParaRPr lang="it-IT" sz="500" dirty="0">
              <a:solidFill>
                <a:schemeClr val="tx1"/>
              </a:solidFill>
            </a:endParaRPr>
          </a:p>
          <a:p>
            <a:r>
              <a:rPr lang="it-IT" dirty="0">
                <a:solidFill>
                  <a:schemeClr val="tx1"/>
                </a:solidFill>
              </a:rPr>
              <a:t>Usare il pulsante “</a:t>
            </a:r>
            <a:r>
              <a:rPr lang="it-IT" b="1" dirty="0">
                <a:solidFill>
                  <a:schemeClr val="accent1">
                    <a:lumMod val="75000"/>
                  </a:schemeClr>
                </a:solidFill>
              </a:rPr>
              <a:t>Sfoglia</a:t>
            </a:r>
            <a:r>
              <a:rPr lang="it-IT" dirty="0">
                <a:solidFill>
                  <a:schemeClr val="tx1"/>
                </a:solidFill>
              </a:rPr>
              <a:t>” per aprire la maschera che consente di selezionare il file del documento da caricare, poi proseguire cliccando il pulsante “</a:t>
            </a:r>
            <a:r>
              <a:rPr lang="it-IT" b="1" dirty="0">
                <a:solidFill>
                  <a:schemeClr val="accent1">
                    <a:lumMod val="75000"/>
                  </a:schemeClr>
                </a:solidFill>
              </a:rPr>
              <a:t>Avanti</a:t>
            </a:r>
            <a:r>
              <a:rPr lang="it-IT" dirty="0">
                <a:solidFill>
                  <a:schemeClr val="tx1"/>
                </a:solidFill>
              </a:rPr>
              <a:t>”.</a:t>
            </a:r>
          </a:p>
        </p:txBody>
      </p:sp>
      <p:sp>
        <p:nvSpPr>
          <p:cNvPr id="10" name="Freccia in giù 9"/>
          <p:cNvSpPr/>
          <p:nvPr/>
        </p:nvSpPr>
        <p:spPr>
          <a:xfrm rot="17704498">
            <a:off x="2075298" y="4319109"/>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in giù 10"/>
          <p:cNvSpPr/>
          <p:nvPr/>
        </p:nvSpPr>
        <p:spPr>
          <a:xfrm rot="4518628">
            <a:off x="1535841" y="5082050"/>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in giù 11"/>
          <p:cNvSpPr/>
          <p:nvPr/>
        </p:nvSpPr>
        <p:spPr>
          <a:xfrm rot="16200000">
            <a:off x="1256177" y="3426480"/>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p:cNvSpPr>
            <a:spLocks noGrp="1"/>
          </p:cNvSpPr>
          <p:nvPr>
            <p:ph type="sldNum" sz="quarter" idx="12"/>
          </p:nvPr>
        </p:nvSpPr>
        <p:spPr>
          <a:xfrm>
            <a:off x="9103723" y="6492875"/>
            <a:ext cx="2743200" cy="365125"/>
          </a:xfrm>
        </p:spPr>
        <p:txBody>
          <a:bodyPr/>
          <a:lstStyle/>
          <a:p>
            <a:fld id="{4CCD92B9-F4A0-4FA3-B0C8-72B950DEA145}" type="slidenum">
              <a:rPr lang="it-IT" smtClean="0"/>
              <a:t>18</a:t>
            </a:fld>
            <a:endParaRPr lang="it-IT"/>
          </a:p>
        </p:txBody>
      </p:sp>
      <p:sp>
        <p:nvSpPr>
          <p:cNvPr id="13" name="Sottotitolo 2">
            <a:extLst>
              <a:ext uri="{FF2B5EF4-FFF2-40B4-BE49-F238E27FC236}">
                <a16:creationId xmlns:a16="http://schemas.microsoft.com/office/drawing/2014/main" id="{A02E9270-C7C1-4AAD-9E44-875BD453B561}"/>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1166296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5" name="Fumetto 2 4"/>
          <p:cNvSpPr/>
          <p:nvPr/>
        </p:nvSpPr>
        <p:spPr>
          <a:xfrm>
            <a:off x="314090" y="5581483"/>
            <a:ext cx="11556484" cy="1045027"/>
          </a:xfrm>
          <a:prstGeom prst="wedgeRoundRectCallout">
            <a:avLst>
              <a:gd name="adj1" fmla="val -48936"/>
              <a:gd name="adj2" fmla="val 11762"/>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Poi inserire un secondo file, se necessario, utilizzando di nuovo il pulsante apposito. E’ possibile anche, nell’ordine, visualizzare, modificare o eliminare il file allegato attraverso le apposite icone.</a:t>
            </a:r>
          </a:p>
          <a:p>
            <a:r>
              <a:rPr lang="it-IT" dirty="0">
                <a:solidFill>
                  <a:schemeClr val="tx1"/>
                </a:solidFill>
              </a:rPr>
              <a:t>Dopo il caricamento proseguire cliccando il pulsante “</a:t>
            </a:r>
            <a:r>
              <a:rPr lang="it-IT" b="1" dirty="0">
                <a:solidFill>
                  <a:schemeClr val="accent1">
                    <a:lumMod val="75000"/>
                  </a:schemeClr>
                </a:solidFill>
              </a:rPr>
              <a:t>Avanti</a:t>
            </a:r>
            <a:r>
              <a:rPr lang="it-IT" dirty="0">
                <a:solidFill>
                  <a:schemeClr val="tx1"/>
                </a:solidFill>
              </a:rPr>
              <a:t>”.</a:t>
            </a:r>
          </a:p>
        </p:txBody>
      </p:sp>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090" y="825858"/>
            <a:ext cx="11556484" cy="4592960"/>
          </a:xfrm>
          <a:prstGeom prst="rect">
            <a:avLst/>
          </a:prstGeom>
          <a:ln>
            <a:solidFill>
              <a:schemeClr val="accent1">
                <a:shade val="50000"/>
              </a:schemeClr>
            </a:solidFill>
          </a:ln>
        </p:spPr>
      </p:pic>
      <p:sp>
        <p:nvSpPr>
          <p:cNvPr id="10" name="Freccia in giù 9"/>
          <p:cNvSpPr/>
          <p:nvPr/>
        </p:nvSpPr>
        <p:spPr>
          <a:xfrm rot="3799783">
            <a:off x="11400993" y="3964546"/>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in giù 10"/>
          <p:cNvSpPr/>
          <p:nvPr/>
        </p:nvSpPr>
        <p:spPr>
          <a:xfrm rot="8505412">
            <a:off x="11295628" y="4733441"/>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in giù 11"/>
          <p:cNvSpPr/>
          <p:nvPr/>
        </p:nvSpPr>
        <p:spPr>
          <a:xfrm rot="4655417">
            <a:off x="1504321" y="4925673"/>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arrotondato 12"/>
          <p:cNvSpPr/>
          <p:nvPr/>
        </p:nvSpPr>
        <p:spPr>
          <a:xfrm>
            <a:off x="10538338" y="4565709"/>
            <a:ext cx="613213" cy="220893"/>
          </a:xfrm>
          <a:prstGeom prst="roundRect">
            <a:avLst/>
          </a:prstGeom>
          <a:solidFill>
            <a:schemeClr val="accent2">
              <a:lumMod val="75000"/>
              <a:alpha val="14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numero diapositiva 3"/>
          <p:cNvSpPr>
            <a:spLocks noGrp="1"/>
          </p:cNvSpPr>
          <p:nvPr>
            <p:ph type="sldNum" sz="quarter" idx="12"/>
          </p:nvPr>
        </p:nvSpPr>
        <p:spPr>
          <a:xfrm>
            <a:off x="9347718" y="6492875"/>
            <a:ext cx="2743200" cy="365125"/>
          </a:xfrm>
        </p:spPr>
        <p:txBody>
          <a:bodyPr/>
          <a:lstStyle/>
          <a:p>
            <a:fld id="{4CCD92B9-F4A0-4FA3-B0C8-72B950DEA145}" type="slidenum">
              <a:rPr lang="it-IT" smtClean="0"/>
              <a:t>19</a:t>
            </a:fld>
            <a:endParaRPr lang="it-IT" dirty="0"/>
          </a:p>
        </p:txBody>
      </p:sp>
      <p:sp>
        <p:nvSpPr>
          <p:cNvPr id="14" name="Sottotitolo 2">
            <a:extLst>
              <a:ext uri="{FF2B5EF4-FFF2-40B4-BE49-F238E27FC236}">
                <a16:creationId xmlns:a16="http://schemas.microsoft.com/office/drawing/2014/main" id="{D86D6264-89EF-4D8E-BBA3-BA9DE82B8B56}"/>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244487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83"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0"/>
            <a:ext cx="4559836" cy="638254"/>
          </a:xfrm>
          <a:prstGeom prst="rect">
            <a:avLst/>
          </a:prstGeom>
        </p:spPr>
      </p:pic>
      <p:sp>
        <p:nvSpPr>
          <p:cNvPr id="2" name="Segnaposto numero diapositiva 1"/>
          <p:cNvSpPr>
            <a:spLocks noGrp="1"/>
          </p:cNvSpPr>
          <p:nvPr>
            <p:ph type="sldNum" sz="quarter" idx="12"/>
          </p:nvPr>
        </p:nvSpPr>
        <p:spPr>
          <a:xfrm>
            <a:off x="9228414" y="6411804"/>
            <a:ext cx="2743200" cy="365125"/>
          </a:xfrm>
        </p:spPr>
        <p:txBody>
          <a:bodyPr/>
          <a:lstStyle/>
          <a:p>
            <a:fld id="{4CCD92B9-F4A0-4FA3-B0C8-72B950DEA145}" type="slidenum">
              <a:rPr lang="it-IT" smtClean="0"/>
              <a:t>2</a:t>
            </a:fld>
            <a:endParaRPr lang="it-IT"/>
          </a:p>
        </p:txBody>
      </p:sp>
      <p:sp>
        <p:nvSpPr>
          <p:cNvPr id="10" name="Sottotitolo 2">
            <a:extLst>
              <a:ext uri="{FF2B5EF4-FFF2-40B4-BE49-F238E27FC236}">
                <a16:creationId xmlns:a16="http://schemas.microsoft.com/office/drawing/2014/main" id="{9FD0F1B2-07A3-4533-982F-163453FF3713}"/>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pic>
        <p:nvPicPr>
          <p:cNvPr id="6" name="Immagine 5">
            <a:extLst>
              <a:ext uri="{FF2B5EF4-FFF2-40B4-BE49-F238E27FC236}">
                <a16:creationId xmlns:a16="http://schemas.microsoft.com/office/drawing/2014/main" id="{92D5933C-3AB1-4CA4-BE19-7578DC637EA1}"/>
              </a:ext>
            </a:extLst>
          </p:cNvPr>
          <p:cNvPicPr>
            <a:picLocks noChangeAspect="1"/>
          </p:cNvPicPr>
          <p:nvPr/>
        </p:nvPicPr>
        <p:blipFill>
          <a:blip r:embed="rId5"/>
          <a:stretch>
            <a:fillRect/>
          </a:stretch>
        </p:blipFill>
        <p:spPr>
          <a:xfrm>
            <a:off x="3394942" y="767542"/>
            <a:ext cx="6651836" cy="936641"/>
          </a:xfrm>
          <a:prstGeom prst="rect">
            <a:avLst/>
          </a:prstGeom>
        </p:spPr>
      </p:pic>
      <p:sp>
        <p:nvSpPr>
          <p:cNvPr id="11" name="Fumetto 2 6">
            <a:extLst>
              <a:ext uri="{FF2B5EF4-FFF2-40B4-BE49-F238E27FC236}">
                <a16:creationId xmlns:a16="http://schemas.microsoft.com/office/drawing/2014/main" id="{C7662971-7B81-49FC-B2B5-CB43D2FB316E}"/>
              </a:ext>
            </a:extLst>
          </p:cNvPr>
          <p:cNvSpPr/>
          <p:nvPr/>
        </p:nvSpPr>
        <p:spPr>
          <a:xfrm>
            <a:off x="1990653" y="4202638"/>
            <a:ext cx="3504245" cy="988516"/>
          </a:xfrm>
          <a:prstGeom prst="wedgeRoundRectCallout">
            <a:avLst>
              <a:gd name="adj1" fmla="val 59226"/>
              <a:gd name="adj2" fmla="val 3914"/>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Dopo aver aperto il menu selezionare una delle opzioni disponibili per effettuare l’accesso.</a:t>
            </a:r>
          </a:p>
        </p:txBody>
      </p:sp>
      <p:pic>
        <p:nvPicPr>
          <p:cNvPr id="13" name="Immagine 12">
            <a:extLst>
              <a:ext uri="{FF2B5EF4-FFF2-40B4-BE49-F238E27FC236}">
                <a16:creationId xmlns:a16="http://schemas.microsoft.com/office/drawing/2014/main" id="{30860FD6-E7E3-4439-A9C7-429D720D7827}"/>
              </a:ext>
            </a:extLst>
          </p:cNvPr>
          <p:cNvPicPr>
            <a:picLocks noChangeAspect="1"/>
          </p:cNvPicPr>
          <p:nvPr/>
        </p:nvPicPr>
        <p:blipFill>
          <a:blip r:embed="rId6"/>
          <a:stretch>
            <a:fillRect/>
          </a:stretch>
        </p:blipFill>
        <p:spPr>
          <a:xfrm>
            <a:off x="5913884" y="3259750"/>
            <a:ext cx="2034798" cy="3436051"/>
          </a:xfrm>
          <a:prstGeom prst="rect">
            <a:avLst/>
          </a:prstGeom>
        </p:spPr>
      </p:pic>
      <p:sp>
        <p:nvSpPr>
          <p:cNvPr id="5" name="Fumetto 2 4"/>
          <p:cNvSpPr/>
          <p:nvPr/>
        </p:nvSpPr>
        <p:spPr>
          <a:xfrm>
            <a:off x="8285584" y="1828587"/>
            <a:ext cx="3425285" cy="1577086"/>
          </a:xfrm>
          <a:prstGeom prst="wedgeRoundRectCallout">
            <a:avLst>
              <a:gd name="adj1" fmla="val -5550"/>
              <a:gd name="adj2" fmla="val -73688"/>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Collegarsi al sito </a:t>
            </a:r>
            <a:r>
              <a:rPr lang="it-IT" dirty="0">
                <a:hlinkClick r:id="rId7"/>
              </a:rPr>
              <a:t>https://studenti.unimc.it</a:t>
            </a:r>
            <a:r>
              <a:rPr lang="it-IT" dirty="0"/>
              <a:t> </a:t>
            </a:r>
            <a:r>
              <a:rPr lang="it-IT" dirty="0">
                <a:solidFill>
                  <a:schemeClr val="tx1"/>
                </a:solidFill>
              </a:rPr>
              <a:t>e cliccare sull’icona “</a:t>
            </a:r>
            <a:r>
              <a:rPr lang="it-IT" b="1" dirty="0">
                <a:solidFill>
                  <a:schemeClr val="tx1"/>
                </a:solidFill>
              </a:rPr>
              <a:t>Menu</a:t>
            </a:r>
            <a:r>
              <a:rPr lang="it-IT" dirty="0">
                <a:solidFill>
                  <a:schemeClr val="tx1"/>
                </a:solidFill>
              </a:rPr>
              <a:t>”</a:t>
            </a:r>
            <a:r>
              <a:rPr lang="it-IT" b="1" dirty="0">
                <a:solidFill>
                  <a:schemeClr val="tx1"/>
                </a:solidFill>
              </a:rPr>
              <a:t> </a:t>
            </a:r>
            <a:r>
              <a:rPr lang="it-IT" dirty="0">
                <a:solidFill>
                  <a:schemeClr val="tx1"/>
                </a:solidFill>
              </a:rPr>
              <a:t>presente in alto a destra.</a:t>
            </a:r>
          </a:p>
        </p:txBody>
      </p:sp>
    </p:spTree>
    <p:extLst>
      <p:ext uri="{BB962C8B-B14F-4D97-AF65-F5344CB8AC3E}">
        <p14:creationId xmlns:p14="http://schemas.microsoft.com/office/powerpoint/2010/main" val="1850897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059" y="2053604"/>
            <a:ext cx="11409882" cy="2014659"/>
          </a:xfrm>
          <a:prstGeom prst="rect">
            <a:avLst/>
          </a:prstGeom>
          <a:ln>
            <a:solidFill>
              <a:schemeClr val="accent1">
                <a:shade val="50000"/>
              </a:schemeClr>
            </a:solidFill>
          </a:ln>
        </p:spPr>
      </p:pic>
      <p:sp>
        <p:nvSpPr>
          <p:cNvPr id="5" name="Fumetto 2 4"/>
          <p:cNvSpPr/>
          <p:nvPr/>
        </p:nvSpPr>
        <p:spPr>
          <a:xfrm>
            <a:off x="2301264" y="3500865"/>
            <a:ext cx="6677145" cy="433264"/>
          </a:xfrm>
          <a:prstGeom prst="wedgeRoundRectCallout">
            <a:avLst>
              <a:gd name="adj1" fmla="val -59429"/>
              <a:gd name="adj2" fmla="val 3349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Procedere utilizzando il pulsante “</a:t>
            </a:r>
            <a:r>
              <a:rPr lang="it-IT" b="1" dirty="0">
                <a:solidFill>
                  <a:schemeClr val="accent1">
                    <a:lumMod val="75000"/>
                  </a:schemeClr>
                </a:solidFill>
              </a:rPr>
              <a:t>Conferma e prosegui</a:t>
            </a:r>
            <a:r>
              <a:rPr lang="it-IT" dirty="0">
                <a:solidFill>
                  <a:schemeClr val="tx1"/>
                </a:solidFill>
              </a:rPr>
              <a:t>”.</a:t>
            </a:r>
          </a:p>
        </p:txBody>
      </p:sp>
      <p:sp>
        <p:nvSpPr>
          <p:cNvPr id="12" name="Rettangolo arrotondato 11"/>
          <p:cNvSpPr/>
          <p:nvPr/>
        </p:nvSpPr>
        <p:spPr>
          <a:xfrm>
            <a:off x="9662428" y="2981275"/>
            <a:ext cx="613213" cy="220893"/>
          </a:xfrm>
          <a:prstGeom prst="roundRect">
            <a:avLst/>
          </a:prstGeom>
          <a:solidFill>
            <a:schemeClr val="accent2">
              <a:lumMod val="75000"/>
              <a:alpha val="14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numero diapositiva 3"/>
          <p:cNvSpPr>
            <a:spLocks noGrp="1"/>
          </p:cNvSpPr>
          <p:nvPr>
            <p:ph type="sldNum" sz="quarter" idx="12"/>
          </p:nvPr>
        </p:nvSpPr>
        <p:spPr>
          <a:xfrm>
            <a:off x="9127374" y="6492875"/>
            <a:ext cx="2743200" cy="365125"/>
          </a:xfrm>
        </p:spPr>
        <p:txBody>
          <a:bodyPr/>
          <a:lstStyle/>
          <a:p>
            <a:fld id="{4CCD92B9-F4A0-4FA3-B0C8-72B950DEA145}" type="slidenum">
              <a:rPr lang="it-IT" smtClean="0"/>
              <a:t>20</a:t>
            </a:fld>
            <a:endParaRPr lang="it-IT" dirty="0"/>
          </a:p>
        </p:txBody>
      </p:sp>
      <p:sp>
        <p:nvSpPr>
          <p:cNvPr id="13" name="Sottotitolo 2">
            <a:extLst>
              <a:ext uri="{FF2B5EF4-FFF2-40B4-BE49-F238E27FC236}">
                <a16:creationId xmlns:a16="http://schemas.microsoft.com/office/drawing/2014/main" id="{82649984-3F5C-4963-B3E9-B41FFE21AAF3}"/>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2849007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625" y="905355"/>
            <a:ext cx="11558198" cy="3582669"/>
          </a:xfrm>
          <a:prstGeom prst="rect">
            <a:avLst/>
          </a:prstGeom>
          <a:ln>
            <a:solidFill>
              <a:schemeClr val="accent1">
                <a:shade val="50000"/>
              </a:schemeClr>
            </a:solidFill>
          </a:ln>
        </p:spPr>
      </p:pic>
      <p:sp>
        <p:nvSpPr>
          <p:cNvPr id="10" name="Freccia in giù 9"/>
          <p:cNvSpPr/>
          <p:nvPr/>
        </p:nvSpPr>
        <p:spPr>
          <a:xfrm rot="2980843">
            <a:off x="11172958" y="2132915"/>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umetto 2 4"/>
          <p:cNvSpPr/>
          <p:nvPr/>
        </p:nvSpPr>
        <p:spPr>
          <a:xfrm>
            <a:off x="288725" y="4876588"/>
            <a:ext cx="11558198" cy="924415"/>
          </a:xfrm>
          <a:prstGeom prst="wedgeRoundRectCallout">
            <a:avLst>
              <a:gd name="adj1" fmla="val -49910"/>
              <a:gd name="adj2" fmla="val 15333"/>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Inserire i dati del titolo di accesso valido per l’immatricolazione che potranno essere verificati consultando il Bando di ammissione</a:t>
            </a:r>
          </a:p>
        </p:txBody>
      </p:sp>
      <p:sp>
        <p:nvSpPr>
          <p:cNvPr id="3" name="Segnaposto numero diapositiva 2"/>
          <p:cNvSpPr>
            <a:spLocks noGrp="1"/>
          </p:cNvSpPr>
          <p:nvPr>
            <p:ph type="sldNum" sz="quarter" idx="12"/>
          </p:nvPr>
        </p:nvSpPr>
        <p:spPr>
          <a:xfrm>
            <a:off x="9448800" y="6492875"/>
            <a:ext cx="2743200" cy="365125"/>
          </a:xfrm>
        </p:spPr>
        <p:txBody>
          <a:bodyPr/>
          <a:lstStyle/>
          <a:p>
            <a:fld id="{4CCD92B9-F4A0-4FA3-B0C8-72B950DEA145}" type="slidenum">
              <a:rPr lang="it-IT" smtClean="0"/>
              <a:t>21</a:t>
            </a:fld>
            <a:endParaRPr lang="it-IT" dirty="0"/>
          </a:p>
        </p:txBody>
      </p:sp>
      <p:sp>
        <p:nvSpPr>
          <p:cNvPr id="11" name="Sottotitolo 2">
            <a:extLst>
              <a:ext uri="{FF2B5EF4-FFF2-40B4-BE49-F238E27FC236}">
                <a16:creationId xmlns:a16="http://schemas.microsoft.com/office/drawing/2014/main" id="{0868BE97-BA18-4ECC-95BC-ED0E1C7F055D}"/>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2462380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48" y="1490289"/>
            <a:ext cx="11551903" cy="2247222"/>
          </a:xfrm>
          <a:prstGeom prst="rect">
            <a:avLst/>
          </a:prstGeom>
          <a:ln>
            <a:solidFill>
              <a:schemeClr val="accent1">
                <a:shade val="50000"/>
              </a:schemeClr>
            </a:solidFill>
          </a:ln>
        </p:spPr>
      </p:pic>
      <p:sp>
        <p:nvSpPr>
          <p:cNvPr id="10" name="Freccia in giù 9"/>
          <p:cNvSpPr/>
          <p:nvPr/>
        </p:nvSpPr>
        <p:spPr>
          <a:xfrm rot="5170919">
            <a:off x="3109917" y="2107753"/>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in giù 10"/>
          <p:cNvSpPr/>
          <p:nvPr/>
        </p:nvSpPr>
        <p:spPr>
          <a:xfrm rot="5170919">
            <a:off x="3396488" y="2708023"/>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umetto 2 4"/>
          <p:cNvSpPr/>
          <p:nvPr/>
        </p:nvSpPr>
        <p:spPr>
          <a:xfrm>
            <a:off x="1041370" y="4190902"/>
            <a:ext cx="10407291" cy="1415814"/>
          </a:xfrm>
          <a:prstGeom prst="wedgeRoundRectCallout">
            <a:avLst>
              <a:gd name="adj1" fmla="val -46292"/>
              <a:gd name="adj2" fmla="val -96807"/>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Per qualsiasi corso di studio, anche Post </a:t>
            </a:r>
            <a:r>
              <a:rPr lang="it-IT" dirty="0" err="1">
                <a:solidFill>
                  <a:schemeClr val="tx1"/>
                </a:solidFill>
              </a:rPr>
              <a:t>Lauream</a:t>
            </a:r>
            <a:r>
              <a:rPr lang="it-IT" dirty="0">
                <a:solidFill>
                  <a:schemeClr val="tx1"/>
                </a:solidFill>
              </a:rPr>
              <a:t>, è necessario indicare il Titolo di Scuola Secondaria posseduto. Indicare se il diploma conseguito è un titolo ad ordinamento italiano o estero e specificare se la scuola dove è stato conseguito il titolo è un istituto italiano o straniero. Poi proseguire cliccando il pulsante “</a:t>
            </a:r>
            <a:r>
              <a:rPr lang="it-IT" b="1" dirty="0">
                <a:solidFill>
                  <a:schemeClr val="accent1">
                    <a:lumMod val="75000"/>
                  </a:schemeClr>
                </a:solidFill>
              </a:rPr>
              <a:t>Avanti</a:t>
            </a:r>
            <a:r>
              <a:rPr lang="it-IT" dirty="0">
                <a:solidFill>
                  <a:schemeClr val="tx1"/>
                </a:solidFill>
              </a:rPr>
              <a:t>”.</a:t>
            </a:r>
          </a:p>
        </p:txBody>
      </p:sp>
      <p:sp>
        <p:nvSpPr>
          <p:cNvPr id="3" name="Segnaposto numero diapositiva 2"/>
          <p:cNvSpPr>
            <a:spLocks noGrp="1"/>
          </p:cNvSpPr>
          <p:nvPr>
            <p:ph type="sldNum" sz="quarter" idx="12"/>
          </p:nvPr>
        </p:nvSpPr>
        <p:spPr>
          <a:xfrm>
            <a:off x="9448800" y="6492875"/>
            <a:ext cx="2743200" cy="365125"/>
          </a:xfrm>
        </p:spPr>
        <p:txBody>
          <a:bodyPr/>
          <a:lstStyle/>
          <a:p>
            <a:fld id="{4CCD92B9-F4A0-4FA3-B0C8-72B950DEA145}" type="slidenum">
              <a:rPr lang="it-IT" smtClean="0"/>
              <a:t>22</a:t>
            </a:fld>
            <a:endParaRPr lang="it-IT" dirty="0"/>
          </a:p>
        </p:txBody>
      </p:sp>
      <p:sp>
        <p:nvSpPr>
          <p:cNvPr id="13" name="Sottotitolo 2">
            <a:extLst>
              <a:ext uri="{FF2B5EF4-FFF2-40B4-BE49-F238E27FC236}">
                <a16:creationId xmlns:a16="http://schemas.microsoft.com/office/drawing/2014/main" id="{06B1B123-D053-419B-9FD9-B0B8CCB792EA}"/>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121315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479" y="760041"/>
            <a:ext cx="10359231" cy="5751434"/>
          </a:xfrm>
          <a:prstGeom prst="rect">
            <a:avLst/>
          </a:prstGeom>
          <a:ln>
            <a:solidFill>
              <a:schemeClr val="accent1">
                <a:shade val="50000"/>
              </a:schemeClr>
            </a:solidFill>
          </a:ln>
        </p:spPr>
      </p:pic>
      <p:sp>
        <p:nvSpPr>
          <p:cNvPr id="5" name="Fumetto 2 4"/>
          <p:cNvSpPr/>
          <p:nvPr/>
        </p:nvSpPr>
        <p:spPr>
          <a:xfrm>
            <a:off x="5982534" y="2493250"/>
            <a:ext cx="4962274" cy="3748929"/>
          </a:xfrm>
          <a:prstGeom prst="wedgeRoundRectCallout">
            <a:avLst>
              <a:gd name="adj1" fmla="val -46257"/>
              <a:gd name="adj2" fmla="val -67703"/>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Inserire i parametri di ricerca per trovare la scuola, è consigliabile inserire solo la provincia e al massimo il comune, poi utilizzare il pulsante “</a:t>
            </a:r>
            <a:r>
              <a:rPr lang="it-IT" b="1" dirty="0">
                <a:solidFill>
                  <a:schemeClr val="accent1">
                    <a:lumMod val="75000"/>
                  </a:schemeClr>
                </a:solidFill>
              </a:rPr>
              <a:t>Avvia la ricerca istituto</a:t>
            </a:r>
            <a:r>
              <a:rPr lang="it-IT" dirty="0">
                <a:solidFill>
                  <a:schemeClr val="tx1"/>
                </a:solidFill>
              </a:rPr>
              <a:t>” per visualizzare l’elenco delle scuole caricate nel sistema aventi la sede legale in quella provincia e comune.</a:t>
            </a:r>
          </a:p>
          <a:p>
            <a:endParaRPr lang="it-IT" sz="500" dirty="0">
              <a:solidFill>
                <a:schemeClr val="tx1"/>
              </a:solidFill>
            </a:endParaRPr>
          </a:p>
          <a:p>
            <a:r>
              <a:rPr lang="it-IT" dirty="0">
                <a:solidFill>
                  <a:schemeClr val="tx1"/>
                </a:solidFill>
              </a:rPr>
              <a:t>E’ sconsigliabile inserire troppi parametri di ricerca, poichè che molte scuole nel corso del tempo hanno cambiato nome o sono state accorpate. Nell’esempio a fianco sono state selezionate solo provincia e comune.</a:t>
            </a:r>
          </a:p>
        </p:txBody>
      </p:sp>
      <p:sp>
        <p:nvSpPr>
          <p:cNvPr id="10" name="Freccia in giù 9"/>
          <p:cNvSpPr/>
          <p:nvPr/>
        </p:nvSpPr>
        <p:spPr>
          <a:xfrm rot="5170919">
            <a:off x="2150256" y="4804301"/>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p:cNvSpPr>
            <a:spLocks noGrp="1"/>
          </p:cNvSpPr>
          <p:nvPr>
            <p:ph type="sldNum" sz="quarter" idx="12"/>
          </p:nvPr>
        </p:nvSpPr>
        <p:spPr>
          <a:xfrm>
            <a:off x="9448800" y="6502175"/>
            <a:ext cx="2743200" cy="365125"/>
          </a:xfrm>
        </p:spPr>
        <p:txBody>
          <a:bodyPr/>
          <a:lstStyle/>
          <a:p>
            <a:fld id="{4CCD92B9-F4A0-4FA3-B0C8-72B950DEA145}" type="slidenum">
              <a:rPr lang="it-IT" smtClean="0"/>
              <a:t>23</a:t>
            </a:fld>
            <a:endParaRPr lang="it-IT" dirty="0"/>
          </a:p>
        </p:txBody>
      </p:sp>
      <p:sp>
        <p:nvSpPr>
          <p:cNvPr id="11" name="Sottotitolo 2">
            <a:extLst>
              <a:ext uri="{FF2B5EF4-FFF2-40B4-BE49-F238E27FC236}">
                <a16:creationId xmlns:a16="http://schemas.microsoft.com/office/drawing/2014/main" id="{F24A3264-1095-445C-A626-DF40352CB0F0}"/>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3466355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091" y="760041"/>
            <a:ext cx="10058400" cy="5717064"/>
          </a:xfrm>
          <a:prstGeom prst="rect">
            <a:avLst/>
          </a:prstGeom>
        </p:spPr>
      </p:pic>
      <p:sp>
        <p:nvSpPr>
          <p:cNvPr id="5" name="Fumetto 2 4"/>
          <p:cNvSpPr/>
          <p:nvPr/>
        </p:nvSpPr>
        <p:spPr>
          <a:xfrm>
            <a:off x="5816645" y="3618573"/>
            <a:ext cx="3831575" cy="1873475"/>
          </a:xfrm>
          <a:prstGeom prst="wedgeRoundRectCallout">
            <a:avLst>
              <a:gd name="adj1" fmla="val -60625"/>
              <a:gd name="adj2" fmla="val -25927"/>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Cercare la scuola tra quelle dell’elenco proposto, aiutandosi, se serve, consultando l’indirizzo, e scorrendo l’elenco con l’apposita barra laterale.</a:t>
            </a:r>
          </a:p>
        </p:txBody>
      </p:sp>
      <p:sp>
        <p:nvSpPr>
          <p:cNvPr id="3" name="Segnaposto numero diapositiva 2"/>
          <p:cNvSpPr>
            <a:spLocks noGrp="1"/>
          </p:cNvSpPr>
          <p:nvPr>
            <p:ph type="sldNum" sz="quarter" idx="12"/>
          </p:nvPr>
        </p:nvSpPr>
        <p:spPr>
          <a:xfrm>
            <a:off x="9448800" y="6484990"/>
            <a:ext cx="2743200" cy="365125"/>
          </a:xfrm>
        </p:spPr>
        <p:txBody>
          <a:bodyPr/>
          <a:lstStyle/>
          <a:p>
            <a:fld id="{4CCD92B9-F4A0-4FA3-B0C8-72B950DEA145}" type="slidenum">
              <a:rPr lang="it-IT" smtClean="0"/>
              <a:t>24</a:t>
            </a:fld>
            <a:endParaRPr lang="it-IT"/>
          </a:p>
        </p:txBody>
      </p:sp>
      <p:sp>
        <p:nvSpPr>
          <p:cNvPr id="10" name="Sottotitolo 2">
            <a:extLst>
              <a:ext uri="{FF2B5EF4-FFF2-40B4-BE49-F238E27FC236}">
                <a16:creationId xmlns:a16="http://schemas.microsoft.com/office/drawing/2014/main" id="{E65CC50F-69A1-481E-98F5-A43FCDD06FA2}"/>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3707837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132" y="760041"/>
            <a:ext cx="10058400" cy="5981551"/>
          </a:xfrm>
          <a:prstGeom prst="rect">
            <a:avLst/>
          </a:prstGeom>
        </p:spPr>
      </p:pic>
      <p:sp>
        <p:nvSpPr>
          <p:cNvPr id="5" name="Fumetto 2 4"/>
          <p:cNvSpPr/>
          <p:nvPr/>
        </p:nvSpPr>
        <p:spPr>
          <a:xfrm>
            <a:off x="2786814" y="5647000"/>
            <a:ext cx="4052525" cy="912422"/>
          </a:xfrm>
          <a:prstGeom prst="wedgeRoundRectCallout">
            <a:avLst>
              <a:gd name="adj1" fmla="val -71317"/>
              <a:gd name="adj2" fmla="val 5156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Selezionare l’istituto superiore poi proseguire cliccando il pulsante “</a:t>
            </a:r>
            <a:r>
              <a:rPr lang="it-IT" b="1" dirty="0">
                <a:solidFill>
                  <a:schemeClr val="accent1">
                    <a:lumMod val="75000"/>
                  </a:schemeClr>
                </a:solidFill>
              </a:rPr>
              <a:t>Avanti</a:t>
            </a:r>
            <a:r>
              <a:rPr lang="it-IT" dirty="0">
                <a:solidFill>
                  <a:schemeClr val="tx1"/>
                </a:solidFill>
              </a:rPr>
              <a:t>”.</a:t>
            </a:r>
          </a:p>
        </p:txBody>
      </p:sp>
      <p:sp>
        <p:nvSpPr>
          <p:cNvPr id="10" name="Freccia in giù 9"/>
          <p:cNvSpPr/>
          <p:nvPr/>
        </p:nvSpPr>
        <p:spPr>
          <a:xfrm rot="5400000">
            <a:off x="3577839" y="723377"/>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p:cNvSpPr>
            <a:spLocks noGrp="1"/>
          </p:cNvSpPr>
          <p:nvPr>
            <p:ph type="sldNum" sz="quarter" idx="12"/>
          </p:nvPr>
        </p:nvSpPr>
        <p:spPr>
          <a:xfrm>
            <a:off x="9448800" y="6492875"/>
            <a:ext cx="2743200" cy="365125"/>
          </a:xfrm>
        </p:spPr>
        <p:txBody>
          <a:bodyPr/>
          <a:lstStyle/>
          <a:p>
            <a:fld id="{4CCD92B9-F4A0-4FA3-B0C8-72B950DEA145}" type="slidenum">
              <a:rPr lang="it-IT" smtClean="0"/>
              <a:t>25</a:t>
            </a:fld>
            <a:endParaRPr lang="it-IT"/>
          </a:p>
        </p:txBody>
      </p:sp>
      <p:sp>
        <p:nvSpPr>
          <p:cNvPr id="11" name="Sottotitolo 2">
            <a:extLst>
              <a:ext uri="{FF2B5EF4-FFF2-40B4-BE49-F238E27FC236}">
                <a16:creationId xmlns:a16="http://schemas.microsoft.com/office/drawing/2014/main" id="{7931B329-6AB9-4E0D-AC75-9CF04536469E}"/>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2942021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994" y="1345598"/>
            <a:ext cx="11527727" cy="3851553"/>
          </a:xfrm>
          <a:prstGeom prst="rect">
            <a:avLst/>
          </a:prstGeom>
          <a:ln>
            <a:solidFill>
              <a:schemeClr val="accent1">
                <a:shade val="50000"/>
              </a:schemeClr>
            </a:solidFill>
          </a:ln>
        </p:spPr>
      </p:pic>
      <p:sp>
        <p:nvSpPr>
          <p:cNvPr id="5" name="Fumetto 2 4"/>
          <p:cNvSpPr/>
          <p:nvPr/>
        </p:nvSpPr>
        <p:spPr>
          <a:xfrm>
            <a:off x="3987953" y="2544330"/>
            <a:ext cx="6915676" cy="2559516"/>
          </a:xfrm>
          <a:prstGeom prst="wedgeRoundRectCallout">
            <a:avLst>
              <a:gd name="adj1" fmla="val -65682"/>
              <a:gd name="adj2" fmla="val -37630"/>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Inserire i dati richiesti (tipo maturità, anno di conseguimento, voto, ecc.) poi proseguire cliccando il pulsante “</a:t>
            </a:r>
            <a:r>
              <a:rPr lang="it-IT" b="1" dirty="0">
                <a:solidFill>
                  <a:schemeClr val="accent1">
                    <a:lumMod val="75000"/>
                  </a:schemeClr>
                </a:solidFill>
              </a:rPr>
              <a:t>Avanti</a:t>
            </a:r>
            <a:r>
              <a:rPr lang="it-IT" dirty="0">
                <a:solidFill>
                  <a:schemeClr val="tx1"/>
                </a:solidFill>
              </a:rPr>
              <a:t>”.</a:t>
            </a:r>
          </a:p>
          <a:p>
            <a:endParaRPr lang="it-IT" dirty="0">
              <a:solidFill>
                <a:schemeClr val="tx1"/>
              </a:solidFill>
            </a:endParaRPr>
          </a:p>
          <a:p>
            <a:r>
              <a:rPr lang="it-IT" dirty="0">
                <a:solidFill>
                  <a:schemeClr val="tx1"/>
                </a:solidFill>
              </a:rPr>
              <a:t>Nel caso in cui il sistema visualizzi un messaggio di errore in questo punto della procedura si raccomanda di verificare che il dato inserito sia composto dal solo numero. Un eventuale spazio bianco inavvertitamente inserito dopo l’ultima cifra, non permette al sistema la validazione del dato.</a:t>
            </a:r>
          </a:p>
        </p:txBody>
      </p:sp>
      <p:sp>
        <p:nvSpPr>
          <p:cNvPr id="10" name="Freccia in giù 9"/>
          <p:cNvSpPr/>
          <p:nvPr/>
        </p:nvSpPr>
        <p:spPr>
          <a:xfrm rot="5170919">
            <a:off x="1441130" y="4670565"/>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p:cNvSpPr>
            <a:spLocks noGrp="1"/>
          </p:cNvSpPr>
          <p:nvPr>
            <p:ph type="sldNum" sz="quarter" idx="12"/>
          </p:nvPr>
        </p:nvSpPr>
        <p:spPr>
          <a:xfrm>
            <a:off x="9448800" y="6492875"/>
            <a:ext cx="2743200" cy="365125"/>
          </a:xfrm>
        </p:spPr>
        <p:txBody>
          <a:bodyPr/>
          <a:lstStyle/>
          <a:p>
            <a:fld id="{4CCD92B9-F4A0-4FA3-B0C8-72B950DEA145}" type="slidenum">
              <a:rPr lang="it-IT" smtClean="0"/>
              <a:t>26</a:t>
            </a:fld>
            <a:endParaRPr lang="it-IT" dirty="0"/>
          </a:p>
        </p:txBody>
      </p:sp>
      <p:sp>
        <p:nvSpPr>
          <p:cNvPr id="11" name="Sottotitolo 2">
            <a:extLst>
              <a:ext uri="{FF2B5EF4-FFF2-40B4-BE49-F238E27FC236}">
                <a16:creationId xmlns:a16="http://schemas.microsoft.com/office/drawing/2014/main" id="{30ED494D-04EF-4578-A2D0-418602100757}"/>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2820147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5" name="Fumetto 2 4"/>
          <p:cNvSpPr/>
          <p:nvPr/>
        </p:nvSpPr>
        <p:spPr>
          <a:xfrm>
            <a:off x="418296" y="4963261"/>
            <a:ext cx="11544217" cy="1694605"/>
          </a:xfrm>
          <a:prstGeom prst="wedgeRoundRectCallout">
            <a:avLst>
              <a:gd name="adj1" fmla="val 27626"/>
              <a:gd name="adj2" fmla="val -49822"/>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Se un utente avesse inserito nel sistema più di un titolo astrattamente valido per l’accesso al corso, il sistema chiederà di specificare quale dei titoli inseriti, si desidera dichiarare come titolo di accesso. La scelta dell’uno a dell’altro ha una mera rilevanza statistica, ma è importante effettuare tutte le selezioni proposte dal sistema per evitare successivi malfunzionamenti.</a:t>
            </a:r>
          </a:p>
          <a:p>
            <a:r>
              <a:rPr lang="it-IT" dirty="0">
                <a:solidFill>
                  <a:schemeClr val="tx1"/>
                </a:solidFill>
              </a:rPr>
              <a:t>Continuare, poi, premendo il pulsante “</a:t>
            </a:r>
            <a:r>
              <a:rPr lang="it-IT" b="1" dirty="0">
                <a:solidFill>
                  <a:schemeClr val="accent1">
                    <a:lumMod val="75000"/>
                  </a:schemeClr>
                </a:solidFill>
              </a:rPr>
              <a:t>Procedi</a:t>
            </a:r>
            <a:r>
              <a:rPr lang="it-IT" dirty="0">
                <a:solidFill>
                  <a:schemeClr val="tx1"/>
                </a:solidFill>
              </a:rPr>
              <a:t>”.</a:t>
            </a:r>
          </a:p>
        </p:txBody>
      </p:sp>
      <p:sp>
        <p:nvSpPr>
          <p:cNvPr id="11" name="Freccia in giù 10"/>
          <p:cNvSpPr/>
          <p:nvPr/>
        </p:nvSpPr>
        <p:spPr>
          <a:xfrm rot="18785752">
            <a:off x="2061875" y="964770"/>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numero diapositiva 3"/>
          <p:cNvSpPr>
            <a:spLocks noGrp="1"/>
          </p:cNvSpPr>
          <p:nvPr>
            <p:ph type="sldNum" sz="quarter" idx="12"/>
          </p:nvPr>
        </p:nvSpPr>
        <p:spPr>
          <a:xfrm>
            <a:off x="9448800" y="6492875"/>
            <a:ext cx="2743200" cy="365125"/>
          </a:xfrm>
        </p:spPr>
        <p:txBody>
          <a:bodyPr/>
          <a:lstStyle/>
          <a:p>
            <a:fld id="{4CCD92B9-F4A0-4FA3-B0C8-72B950DEA145}" type="slidenum">
              <a:rPr lang="it-IT" smtClean="0"/>
              <a:t>27</a:t>
            </a:fld>
            <a:endParaRPr lang="it-IT"/>
          </a:p>
        </p:txBody>
      </p:sp>
      <p:sp>
        <p:nvSpPr>
          <p:cNvPr id="13" name="Sottotitolo 2">
            <a:extLst>
              <a:ext uri="{FF2B5EF4-FFF2-40B4-BE49-F238E27FC236}">
                <a16:creationId xmlns:a16="http://schemas.microsoft.com/office/drawing/2014/main" id="{B7F2B88D-E7DF-43A9-A284-86AFD230B3FE}"/>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pic>
        <p:nvPicPr>
          <p:cNvPr id="6" name="Immagine 5">
            <a:extLst>
              <a:ext uri="{FF2B5EF4-FFF2-40B4-BE49-F238E27FC236}">
                <a16:creationId xmlns:a16="http://schemas.microsoft.com/office/drawing/2014/main" id="{A1FB5977-0128-4C08-A71C-D4B263643E31}"/>
              </a:ext>
            </a:extLst>
          </p:cNvPr>
          <p:cNvPicPr>
            <a:picLocks noChangeAspect="1"/>
          </p:cNvPicPr>
          <p:nvPr/>
        </p:nvPicPr>
        <p:blipFill>
          <a:blip r:embed="rId5"/>
          <a:stretch>
            <a:fillRect/>
          </a:stretch>
        </p:blipFill>
        <p:spPr>
          <a:xfrm>
            <a:off x="2566944" y="699796"/>
            <a:ext cx="4924203" cy="4176518"/>
          </a:xfrm>
          <a:prstGeom prst="rect">
            <a:avLst/>
          </a:prstGeom>
          <a:ln w="3175">
            <a:solidFill>
              <a:srgbClr val="0070C0"/>
            </a:solidFill>
          </a:ln>
        </p:spPr>
      </p:pic>
      <p:sp>
        <p:nvSpPr>
          <p:cNvPr id="14" name="Freccia in giù 13">
            <a:extLst>
              <a:ext uri="{FF2B5EF4-FFF2-40B4-BE49-F238E27FC236}">
                <a16:creationId xmlns:a16="http://schemas.microsoft.com/office/drawing/2014/main" id="{256DD832-FB87-44E5-9B30-4E6374933B6F}"/>
              </a:ext>
            </a:extLst>
          </p:cNvPr>
          <p:cNvSpPr/>
          <p:nvPr/>
        </p:nvSpPr>
        <p:spPr>
          <a:xfrm rot="5193868">
            <a:off x="3758362" y="4107632"/>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in giù 9">
            <a:extLst>
              <a:ext uri="{FF2B5EF4-FFF2-40B4-BE49-F238E27FC236}">
                <a16:creationId xmlns:a16="http://schemas.microsoft.com/office/drawing/2014/main" id="{4E5DDD25-5554-4716-A0CE-83AC6644B874}"/>
              </a:ext>
            </a:extLst>
          </p:cNvPr>
          <p:cNvSpPr/>
          <p:nvPr/>
        </p:nvSpPr>
        <p:spPr>
          <a:xfrm rot="13647058">
            <a:off x="4469113" y="3149335"/>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F4F37676-BF0E-4ED3-A551-7F035882FE54}"/>
              </a:ext>
            </a:extLst>
          </p:cNvPr>
          <p:cNvPicPr>
            <a:picLocks noChangeAspect="1"/>
          </p:cNvPicPr>
          <p:nvPr/>
        </p:nvPicPr>
        <p:blipFill>
          <a:blip r:embed="rId6"/>
          <a:stretch>
            <a:fillRect/>
          </a:stretch>
        </p:blipFill>
        <p:spPr>
          <a:xfrm>
            <a:off x="7935093" y="3422672"/>
            <a:ext cx="4229100" cy="914400"/>
          </a:xfrm>
          <a:prstGeom prst="rect">
            <a:avLst/>
          </a:prstGeom>
        </p:spPr>
      </p:pic>
    </p:spTree>
    <p:extLst>
      <p:ext uri="{BB962C8B-B14F-4D97-AF65-F5344CB8AC3E}">
        <p14:creationId xmlns:p14="http://schemas.microsoft.com/office/powerpoint/2010/main" val="1606958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4" name="Segnaposto numero diapositiva 3"/>
          <p:cNvSpPr>
            <a:spLocks noGrp="1"/>
          </p:cNvSpPr>
          <p:nvPr>
            <p:ph type="sldNum" sz="quarter" idx="12"/>
          </p:nvPr>
        </p:nvSpPr>
        <p:spPr>
          <a:xfrm>
            <a:off x="9448800" y="6492875"/>
            <a:ext cx="2743200" cy="365125"/>
          </a:xfrm>
        </p:spPr>
        <p:txBody>
          <a:bodyPr/>
          <a:lstStyle/>
          <a:p>
            <a:fld id="{4CCD92B9-F4A0-4FA3-B0C8-72B950DEA145}" type="slidenum">
              <a:rPr lang="it-IT" smtClean="0"/>
              <a:t>28</a:t>
            </a:fld>
            <a:endParaRPr lang="it-IT"/>
          </a:p>
        </p:txBody>
      </p:sp>
      <p:sp>
        <p:nvSpPr>
          <p:cNvPr id="13" name="Sottotitolo 2">
            <a:extLst>
              <a:ext uri="{FF2B5EF4-FFF2-40B4-BE49-F238E27FC236}">
                <a16:creationId xmlns:a16="http://schemas.microsoft.com/office/drawing/2014/main" id="{B7F2B88D-E7DF-43A9-A284-86AFD230B3FE}"/>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pic>
        <p:nvPicPr>
          <p:cNvPr id="2" name="Immagine 1">
            <a:extLst>
              <a:ext uri="{FF2B5EF4-FFF2-40B4-BE49-F238E27FC236}">
                <a16:creationId xmlns:a16="http://schemas.microsoft.com/office/drawing/2014/main" id="{F4F37676-BF0E-4ED3-A551-7F035882FE54}"/>
              </a:ext>
            </a:extLst>
          </p:cNvPr>
          <p:cNvPicPr>
            <a:picLocks noChangeAspect="1"/>
          </p:cNvPicPr>
          <p:nvPr/>
        </p:nvPicPr>
        <p:blipFill>
          <a:blip r:embed="rId5"/>
          <a:stretch>
            <a:fillRect/>
          </a:stretch>
        </p:blipFill>
        <p:spPr>
          <a:xfrm>
            <a:off x="4351730" y="3694781"/>
            <a:ext cx="4229100" cy="914400"/>
          </a:xfrm>
          <a:prstGeom prst="rect">
            <a:avLst/>
          </a:prstGeom>
          <a:ln w="3175">
            <a:solidFill>
              <a:schemeClr val="accent1">
                <a:lumMod val="75000"/>
              </a:schemeClr>
            </a:solidFill>
          </a:ln>
        </p:spPr>
      </p:pic>
      <p:sp>
        <p:nvSpPr>
          <p:cNvPr id="12" name="Fumetto 2 4">
            <a:extLst>
              <a:ext uri="{FF2B5EF4-FFF2-40B4-BE49-F238E27FC236}">
                <a16:creationId xmlns:a16="http://schemas.microsoft.com/office/drawing/2014/main" id="{3A8E87EC-CA02-4BB1-AA52-48E59CB0F960}"/>
              </a:ext>
            </a:extLst>
          </p:cNvPr>
          <p:cNvSpPr/>
          <p:nvPr/>
        </p:nvSpPr>
        <p:spPr>
          <a:xfrm>
            <a:off x="2130137" y="1548064"/>
            <a:ext cx="7702115" cy="1806575"/>
          </a:xfrm>
          <a:prstGeom prst="wedgeRoundRectCallout">
            <a:avLst>
              <a:gd name="adj1" fmla="val 27626"/>
              <a:gd name="adj2" fmla="val -49822"/>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Nel caso apparisse, nel corso della procedura, un messaggio di errore come questo in basso l’utente dovrà necessariamente ripresentare la domanda, selezionando la voce “</a:t>
            </a:r>
            <a:r>
              <a:rPr lang="it-IT" b="1" dirty="0">
                <a:solidFill>
                  <a:schemeClr val="accent1">
                    <a:lumMod val="75000"/>
                  </a:schemeClr>
                </a:solidFill>
              </a:rPr>
              <a:t>Immatricolazione e Preiscrizione</a:t>
            </a:r>
            <a:r>
              <a:rPr lang="it-IT" dirty="0">
                <a:solidFill>
                  <a:schemeClr val="tx1"/>
                </a:solidFill>
              </a:rPr>
              <a:t>” dal menù di navigazione a destra e, al momento di dichiarare i titoli di accesso, effettuare tutte le scelte proposte da sistema.</a:t>
            </a:r>
          </a:p>
        </p:txBody>
      </p:sp>
    </p:spTree>
    <p:extLst>
      <p:ext uri="{BB962C8B-B14F-4D97-AF65-F5344CB8AC3E}">
        <p14:creationId xmlns:p14="http://schemas.microsoft.com/office/powerpoint/2010/main" val="3212099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4" name="Immagine 3"/>
          <p:cNvPicPr>
            <a:picLocks noChangeAspect="1"/>
          </p:cNvPicPr>
          <p:nvPr/>
        </p:nvPicPr>
        <p:blipFill rotWithShape="1">
          <a:blip r:embed="rId5">
            <a:extLst>
              <a:ext uri="{28A0092B-C50C-407E-A947-70E740481C1C}">
                <a14:useLocalDpi xmlns:a14="http://schemas.microsoft.com/office/drawing/2010/main" val="0"/>
              </a:ext>
            </a:extLst>
          </a:blip>
          <a:srcRect b="17090"/>
          <a:stretch/>
        </p:blipFill>
        <p:spPr>
          <a:xfrm>
            <a:off x="3774967" y="663193"/>
            <a:ext cx="8095607" cy="3965451"/>
          </a:xfrm>
          <a:prstGeom prst="rect">
            <a:avLst/>
          </a:prstGeom>
        </p:spPr>
        <p:style>
          <a:lnRef idx="2">
            <a:schemeClr val="accent1"/>
          </a:lnRef>
          <a:fillRef idx="1">
            <a:schemeClr val="lt1"/>
          </a:fillRef>
          <a:effectRef idx="0">
            <a:schemeClr val="accent1"/>
          </a:effectRef>
          <a:fontRef idx="minor">
            <a:schemeClr val="dk1"/>
          </a:fontRef>
        </p:style>
      </p:pic>
      <p:sp>
        <p:nvSpPr>
          <p:cNvPr id="5" name="Fumetto 2 4"/>
          <p:cNvSpPr/>
          <p:nvPr/>
        </p:nvSpPr>
        <p:spPr>
          <a:xfrm>
            <a:off x="157944" y="1252104"/>
            <a:ext cx="3524815" cy="2883477"/>
          </a:xfrm>
          <a:prstGeom prst="wedgeRoundRectCallout">
            <a:avLst>
              <a:gd name="adj1" fmla="val -49516"/>
              <a:gd name="adj2" fmla="val 11681"/>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La procedura chiede, poi, di inserire di dati di prima immatricolazione al sistema universitario nazionale: ateneo, anno accademico e data di prima immatricolazione della prima Università italiana a cui ci si è iscritti.</a:t>
            </a:r>
          </a:p>
        </p:txBody>
      </p:sp>
      <p:sp>
        <p:nvSpPr>
          <p:cNvPr id="10" name="Freccia in giù 9"/>
          <p:cNvSpPr/>
          <p:nvPr/>
        </p:nvSpPr>
        <p:spPr>
          <a:xfrm rot="4140641">
            <a:off x="6408031" y="3450136"/>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Segnaposto numero diapositiva 1"/>
          <p:cNvSpPr>
            <a:spLocks noGrp="1"/>
          </p:cNvSpPr>
          <p:nvPr>
            <p:ph type="sldNum" sz="quarter" idx="12"/>
          </p:nvPr>
        </p:nvSpPr>
        <p:spPr>
          <a:xfrm>
            <a:off x="9448800" y="6493625"/>
            <a:ext cx="2743200" cy="365125"/>
          </a:xfrm>
        </p:spPr>
        <p:txBody>
          <a:bodyPr/>
          <a:lstStyle/>
          <a:p>
            <a:fld id="{4CCD92B9-F4A0-4FA3-B0C8-72B950DEA145}" type="slidenum">
              <a:rPr lang="it-IT" smtClean="0"/>
              <a:t>29</a:t>
            </a:fld>
            <a:endParaRPr lang="it-IT" dirty="0"/>
          </a:p>
        </p:txBody>
      </p:sp>
      <p:sp>
        <p:nvSpPr>
          <p:cNvPr id="11" name="Sottotitolo 2">
            <a:extLst>
              <a:ext uri="{FF2B5EF4-FFF2-40B4-BE49-F238E27FC236}">
                <a16:creationId xmlns:a16="http://schemas.microsoft.com/office/drawing/2014/main" id="{B656FD0A-E5C8-4319-A857-75D170B30373}"/>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2738334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3" name="Segnaposto numero diapositiva 2"/>
          <p:cNvSpPr>
            <a:spLocks noGrp="1"/>
          </p:cNvSpPr>
          <p:nvPr>
            <p:ph type="sldNum" sz="quarter" idx="12"/>
          </p:nvPr>
        </p:nvSpPr>
        <p:spPr>
          <a:xfrm>
            <a:off x="9245082" y="6450257"/>
            <a:ext cx="2743200" cy="365125"/>
          </a:xfrm>
        </p:spPr>
        <p:txBody>
          <a:bodyPr/>
          <a:lstStyle/>
          <a:p>
            <a:fld id="{4CCD92B9-F4A0-4FA3-B0C8-72B950DEA145}" type="slidenum">
              <a:rPr lang="it-IT" smtClean="0"/>
              <a:t>3</a:t>
            </a:fld>
            <a:endParaRPr lang="it-IT"/>
          </a:p>
        </p:txBody>
      </p:sp>
      <p:sp>
        <p:nvSpPr>
          <p:cNvPr id="13" name="Sottotitolo 2">
            <a:extLst>
              <a:ext uri="{FF2B5EF4-FFF2-40B4-BE49-F238E27FC236}">
                <a16:creationId xmlns:a16="http://schemas.microsoft.com/office/drawing/2014/main" id="{C32F6563-0FBE-4482-AAFA-47A6DF498AD6}"/>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pic>
        <p:nvPicPr>
          <p:cNvPr id="6" name="Immagine 5">
            <a:extLst>
              <a:ext uri="{FF2B5EF4-FFF2-40B4-BE49-F238E27FC236}">
                <a16:creationId xmlns:a16="http://schemas.microsoft.com/office/drawing/2014/main" id="{E91792F0-EDDE-49A5-9CE0-8F92E19D4CB6}"/>
              </a:ext>
            </a:extLst>
          </p:cNvPr>
          <p:cNvPicPr>
            <a:picLocks noChangeAspect="1"/>
          </p:cNvPicPr>
          <p:nvPr/>
        </p:nvPicPr>
        <p:blipFill>
          <a:blip r:embed="rId5"/>
          <a:stretch>
            <a:fillRect/>
          </a:stretch>
        </p:blipFill>
        <p:spPr>
          <a:xfrm>
            <a:off x="768743" y="663193"/>
            <a:ext cx="5077288" cy="2938057"/>
          </a:xfrm>
          <a:prstGeom prst="rect">
            <a:avLst/>
          </a:prstGeom>
        </p:spPr>
      </p:pic>
      <p:sp>
        <p:nvSpPr>
          <p:cNvPr id="10" name="Fumetto 2 9"/>
          <p:cNvSpPr/>
          <p:nvPr/>
        </p:nvSpPr>
        <p:spPr>
          <a:xfrm>
            <a:off x="4743606" y="3511943"/>
            <a:ext cx="3504245" cy="1445115"/>
          </a:xfrm>
          <a:prstGeom prst="wedgeRoundRectCallout">
            <a:avLst>
              <a:gd name="adj1" fmla="val -52439"/>
              <a:gd name="adj2" fmla="val -78240"/>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Nel caso si volesse accedere tramite il nome utente e la password si dovranno digitare nella casella apposita.</a:t>
            </a:r>
          </a:p>
        </p:txBody>
      </p:sp>
      <p:sp>
        <p:nvSpPr>
          <p:cNvPr id="11" name="Fumetto 2 9">
            <a:extLst>
              <a:ext uri="{FF2B5EF4-FFF2-40B4-BE49-F238E27FC236}">
                <a16:creationId xmlns:a16="http://schemas.microsoft.com/office/drawing/2014/main" id="{6750EB71-B810-4304-9ED4-E6D9E15479B3}"/>
              </a:ext>
            </a:extLst>
          </p:cNvPr>
          <p:cNvSpPr/>
          <p:nvPr/>
        </p:nvSpPr>
        <p:spPr>
          <a:xfrm>
            <a:off x="5966817" y="1715227"/>
            <a:ext cx="3504245" cy="1445115"/>
          </a:xfrm>
          <a:prstGeom prst="wedgeRoundRectCallout">
            <a:avLst>
              <a:gd name="adj1" fmla="val -81280"/>
              <a:gd name="adj2" fmla="val -40774"/>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Sarà possibile accedere usando il sistema SPID o la Carta identità elettronica</a:t>
            </a:r>
          </a:p>
        </p:txBody>
      </p:sp>
    </p:spTree>
    <p:extLst>
      <p:ext uri="{BB962C8B-B14F-4D97-AF65-F5344CB8AC3E}">
        <p14:creationId xmlns:p14="http://schemas.microsoft.com/office/powerpoint/2010/main" val="2329285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5" name="Fumetto 2 4"/>
          <p:cNvSpPr/>
          <p:nvPr/>
        </p:nvSpPr>
        <p:spPr>
          <a:xfrm>
            <a:off x="445063" y="866812"/>
            <a:ext cx="11143616" cy="2176896"/>
          </a:xfrm>
          <a:prstGeom prst="wedgeRoundRectCallout">
            <a:avLst>
              <a:gd name="adj1" fmla="val -49516"/>
              <a:gd name="adj2" fmla="val 11681"/>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Si dovrà indicare il proprio stato occupazionale. Tale richiesta viene effettuata a fini statistici ma non ha alcuna influenza sull’importo delle tasse universitarie.</a:t>
            </a:r>
          </a:p>
        </p:txBody>
      </p:sp>
      <p:sp>
        <p:nvSpPr>
          <p:cNvPr id="10" name="Freccia in giù 9"/>
          <p:cNvSpPr/>
          <p:nvPr/>
        </p:nvSpPr>
        <p:spPr>
          <a:xfrm rot="4140641">
            <a:off x="6408031" y="3450136"/>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Segnaposto numero diapositiva 1"/>
          <p:cNvSpPr>
            <a:spLocks noGrp="1"/>
          </p:cNvSpPr>
          <p:nvPr>
            <p:ph type="sldNum" sz="quarter" idx="12"/>
          </p:nvPr>
        </p:nvSpPr>
        <p:spPr>
          <a:xfrm>
            <a:off x="9448800" y="6493625"/>
            <a:ext cx="2743200" cy="365125"/>
          </a:xfrm>
        </p:spPr>
        <p:txBody>
          <a:bodyPr/>
          <a:lstStyle/>
          <a:p>
            <a:fld id="{4CCD92B9-F4A0-4FA3-B0C8-72B950DEA145}" type="slidenum">
              <a:rPr lang="it-IT" smtClean="0"/>
              <a:t>30</a:t>
            </a:fld>
            <a:endParaRPr lang="it-IT" dirty="0"/>
          </a:p>
        </p:txBody>
      </p:sp>
      <p:sp>
        <p:nvSpPr>
          <p:cNvPr id="11" name="Sottotitolo 2">
            <a:extLst>
              <a:ext uri="{FF2B5EF4-FFF2-40B4-BE49-F238E27FC236}">
                <a16:creationId xmlns:a16="http://schemas.microsoft.com/office/drawing/2014/main" id="{B656FD0A-E5C8-4319-A857-75D170B30373}"/>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pic>
        <p:nvPicPr>
          <p:cNvPr id="3" name="Immagine 2">
            <a:extLst>
              <a:ext uri="{FF2B5EF4-FFF2-40B4-BE49-F238E27FC236}">
                <a16:creationId xmlns:a16="http://schemas.microsoft.com/office/drawing/2014/main" id="{D242E2CF-6060-435E-A106-1967984ADBB8}"/>
              </a:ext>
            </a:extLst>
          </p:cNvPr>
          <p:cNvPicPr>
            <a:picLocks noChangeAspect="1"/>
          </p:cNvPicPr>
          <p:nvPr/>
        </p:nvPicPr>
        <p:blipFill>
          <a:blip r:embed="rId5"/>
          <a:stretch>
            <a:fillRect/>
          </a:stretch>
        </p:blipFill>
        <p:spPr>
          <a:xfrm>
            <a:off x="628650" y="3157143"/>
            <a:ext cx="8820150" cy="3124200"/>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4246385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3216" y="760041"/>
            <a:ext cx="10413435" cy="5902271"/>
          </a:xfrm>
          <a:prstGeom prst="rect">
            <a:avLst/>
          </a:prstGeom>
          <a:ln>
            <a:solidFill>
              <a:schemeClr val="accent1">
                <a:shade val="50000"/>
              </a:schemeClr>
            </a:solidFill>
          </a:ln>
        </p:spPr>
      </p:pic>
      <p:sp>
        <p:nvSpPr>
          <p:cNvPr id="5" name="Fumetto 2 4"/>
          <p:cNvSpPr/>
          <p:nvPr/>
        </p:nvSpPr>
        <p:spPr>
          <a:xfrm>
            <a:off x="2584579" y="6174968"/>
            <a:ext cx="8584163" cy="402736"/>
          </a:xfrm>
          <a:prstGeom prst="wedgeRoundRectCallout">
            <a:avLst>
              <a:gd name="adj1" fmla="val -53801"/>
              <a:gd name="adj2" fmla="val 38890"/>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700" dirty="0">
                <a:solidFill>
                  <a:schemeClr val="tx1"/>
                </a:solidFill>
              </a:rPr>
              <a:t>Nella sezione di riepilogo conferma le scelte fatte premendo il pulsante “</a:t>
            </a:r>
            <a:r>
              <a:rPr lang="it-IT" sz="1700" b="1" dirty="0">
                <a:solidFill>
                  <a:schemeClr val="accent1">
                    <a:lumMod val="75000"/>
                  </a:schemeClr>
                </a:solidFill>
              </a:rPr>
              <a:t>Conferma e prosegui</a:t>
            </a:r>
            <a:r>
              <a:rPr lang="it-IT" sz="1700" dirty="0">
                <a:solidFill>
                  <a:schemeClr val="tx1"/>
                </a:solidFill>
              </a:rPr>
              <a:t>”.</a:t>
            </a:r>
          </a:p>
        </p:txBody>
      </p:sp>
      <p:sp>
        <p:nvSpPr>
          <p:cNvPr id="3" name="Segnaposto numero diapositiva 2"/>
          <p:cNvSpPr>
            <a:spLocks noGrp="1"/>
          </p:cNvSpPr>
          <p:nvPr>
            <p:ph type="sldNum" sz="quarter" idx="12"/>
          </p:nvPr>
        </p:nvSpPr>
        <p:spPr>
          <a:xfrm>
            <a:off x="9448800" y="6492875"/>
            <a:ext cx="2743200" cy="365125"/>
          </a:xfrm>
        </p:spPr>
        <p:txBody>
          <a:bodyPr/>
          <a:lstStyle/>
          <a:p>
            <a:fld id="{4CCD92B9-F4A0-4FA3-B0C8-72B950DEA145}" type="slidenum">
              <a:rPr lang="it-IT" smtClean="0"/>
              <a:t>31</a:t>
            </a:fld>
            <a:endParaRPr lang="it-IT" dirty="0"/>
          </a:p>
        </p:txBody>
      </p:sp>
      <p:sp>
        <p:nvSpPr>
          <p:cNvPr id="10" name="Sottotitolo 2">
            <a:extLst>
              <a:ext uri="{FF2B5EF4-FFF2-40B4-BE49-F238E27FC236}">
                <a16:creationId xmlns:a16="http://schemas.microsoft.com/office/drawing/2014/main" id="{80480D8A-FA9C-4FA1-B3DF-202CFDA3AAA5}"/>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1987039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3" name="Segnaposto numero diapositiva 2"/>
          <p:cNvSpPr>
            <a:spLocks noGrp="1"/>
          </p:cNvSpPr>
          <p:nvPr>
            <p:ph type="sldNum" sz="quarter" idx="12"/>
          </p:nvPr>
        </p:nvSpPr>
        <p:spPr>
          <a:xfrm>
            <a:off x="9448800" y="6492875"/>
            <a:ext cx="2743200" cy="365125"/>
          </a:xfrm>
        </p:spPr>
        <p:txBody>
          <a:bodyPr/>
          <a:lstStyle/>
          <a:p>
            <a:fld id="{4CCD92B9-F4A0-4FA3-B0C8-72B950DEA145}" type="slidenum">
              <a:rPr lang="it-IT" smtClean="0"/>
              <a:t>32</a:t>
            </a:fld>
            <a:endParaRPr lang="it-IT" dirty="0"/>
          </a:p>
        </p:txBody>
      </p:sp>
      <p:sp>
        <p:nvSpPr>
          <p:cNvPr id="10" name="Sottotitolo 2">
            <a:extLst>
              <a:ext uri="{FF2B5EF4-FFF2-40B4-BE49-F238E27FC236}">
                <a16:creationId xmlns:a16="http://schemas.microsoft.com/office/drawing/2014/main" id="{80480D8A-FA9C-4FA1-B3DF-202CFDA3AAA5}"/>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pic>
        <p:nvPicPr>
          <p:cNvPr id="2" name="Immagine 1">
            <a:extLst>
              <a:ext uri="{FF2B5EF4-FFF2-40B4-BE49-F238E27FC236}">
                <a16:creationId xmlns:a16="http://schemas.microsoft.com/office/drawing/2014/main" id="{97528840-A6BA-48C6-A919-5EB9F0C891AF}"/>
              </a:ext>
            </a:extLst>
          </p:cNvPr>
          <p:cNvPicPr>
            <a:picLocks noChangeAspect="1"/>
          </p:cNvPicPr>
          <p:nvPr/>
        </p:nvPicPr>
        <p:blipFill>
          <a:blip r:embed="rId5"/>
          <a:stretch>
            <a:fillRect/>
          </a:stretch>
        </p:blipFill>
        <p:spPr>
          <a:xfrm>
            <a:off x="2071562" y="838387"/>
            <a:ext cx="7657467" cy="4907302"/>
          </a:xfrm>
          <a:prstGeom prst="rect">
            <a:avLst/>
          </a:prstGeom>
        </p:spPr>
      </p:pic>
      <p:sp>
        <p:nvSpPr>
          <p:cNvPr id="5" name="Fumetto 2 4"/>
          <p:cNvSpPr/>
          <p:nvPr/>
        </p:nvSpPr>
        <p:spPr>
          <a:xfrm>
            <a:off x="2236237" y="5806525"/>
            <a:ext cx="8584163" cy="686350"/>
          </a:xfrm>
          <a:prstGeom prst="wedgeRoundRectCallout">
            <a:avLst>
              <a:gd name="adj1" fmla="val 30044"/>
              <a:gd name="adj2" fmla="val -116104"/>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700" dirty="0">
                <a:solidFill>
                  <a:schemeClr val="tx1"/>
                </a:solidFill>
              </a:rPr>
              <a:t>Nel bando di concorso sono precisati i documenti che vanno caricati in questa pagina web e inseriti cliccando sul tasto “</a:t>
            </a:r>
            <a:r>
              <a:rPr lang="it-IT" sz="1700" b="1" dirty="0">
                <a:solidFill>
                  <a:schemeClr val="accent1">
                    <a:lumMod val="75000"/>
                  </a:schemeClr>
                </a:solidFill>
              </a:rPr>
              <a:t>Inserisci Allegato</a:t>
            </a:r>
            <a:r>
              <a:rPr lang="it-IT" sz="1700" dirty="0">
                <a:solidFill>
                  <a:schemeClr val="tx1"/>
                </a:solidFill>
              </a:rPr>
              <a:t>”.</a:t>
            </a:r>
          </a:p>
        </p:txBody>
      </p:sp>
    </p:spTree>
    <p:extLst>
      <p:ext uri="{BB962C8B-B14F-4D97-AF65-F5344CB8AC3E}">
        <p14:creationId xmlns:p14="http://schemas.microsoft.com/office/powerpoint/2010/main" val="2908816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3" name="Segnaposto numero diapositiva 2"/>
          <p:cNvSpPr>
            <a:spLocks noGrp="1"/>
          </p:cNvSpPr>
          <p:nvPr>
            <p:ph type="sldNum" sz="quarter" idx="12"/>
          </p:nvPr>
        </p:nvSpPr>
        <p:spPr>
          <a:xfrm>
            <a:off x="9448800" y="6492875"/>
            <a:ext cx="2743200" cy="365125"/>
          </a:xfrm>
        </p:spPr>
        <p:txBody>
          <a:bodyPr/>
          <a:lstStyle/>
          <a:p>
            <a:fld id="{4CCD92B9-F4A0-4FA3-B0C8-72B950DEA145}" type="slidenum">
              <a:rPr lang="it-IT" smtClean="0"/>
              <a:t>33</a:t>
            </a:fld>
            <a:endParaRPr lang="it-IT" dirty="0"/>
          </a:p>
        </p:txBody>
      </p:sp>
      <p:sp>
        <p:nvSpPr>
          <p:cNvPr id="10" name="Sottotitolo 2">
            <a:extLst>
              <a:ext uri="{FF2B5EF4-FFF2-40B4-BE49-F238E27FC236}">
                <a16:creationId xmlns:a16="http://schemas.microsoft.com/office/drawing/2014/main" id="{80480D8A-FA9C-4FA1-B3DF-202CFDA3AAA5}"/>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pic>
        <p:nvPicPr>
          <p:cNvPr id="2" name="Immagine 1">
            <a:extLst>
              <a:ext uri="{FF2B5EF4-FFF2-40B4-BE49-F238E27FC236}">
                <a16:creationId xmlns:a16="http://schemas.microsoft.com/office/drawing/2014/main" id="{D820050B-B468-493F-B8EC-F6852E2908CC}"/>
              </a:ext>
            </a:extLst>
          </p:cNvPr>
          <p:cNvPicPr>
            <a:picLocks noChangeAspect="1"/>
          </p:cNvPicPr>
          <p:nvPr/>
        </p:nvPicPr>
        <p:blipFill>
          <a:blip r:embed="rId5"/>
          <a:stretch>
            <a:fillRect/>
          </a:stretch>
        </p:blipFill>
        <p:spPr>
          <a:xfrm>
            <a:off x="511346" y="697406"/>
            <a:ext cx="6934751" cy="4364182"/>
          </a:xfrm>
          <a:prstGeom prst="rect">
            <a:avLst/>
          </a:prstGeom>
          <a:ln w="3175">
            <a:solidFill>
              <a:schemeClr val="accent1">
                <a:lumMod val="75000"/>
              </a:schemeClr>
            </a:solidFill>
          </a:ln>
        </p:spPr>
      </p:pic>
      <p:sp>
        <p:nvSpPr>
          <p:cNvPr id="9" name="Freccia in giù 8">
            <a:extLst>
              <a:ext uri="{FF2B5EF4-FFF2-40B4-BE49-F238E27FC236}">
                <a16:creationId xmlns:a16="http://schemas.microsoft.com/office/drawing/2014/main" id="{9D81C14A-EB74-4219-A846-6A39698DEE2E}"/>
              </a:ext>
            </a:extLst>
          </p:cNvPr>
          <p:cNvSpPr/>
          <p:nvPr/>
        </p:nvSpPr>
        <p:spPr>
          <a:xfrm rot="4140641">
            <a:off x="7310803" y="1751561"/>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in giù 10">
            <a:extLst>
              <a:ext uri="{FF2B5EF4-FFF2-40B4-BE49-F238E27FC236}">
                <a16:creationId xmlns:a16="http://schemas.microsoft.com/office/drawing/2014/main" id="{E8D63C5C-61F3-4CB9-A7AC-F09E3D6CAB33}"/>
              </a:ext>
            </a:extLst>
          </p:cNvPr>
          <p:cNvSpPr/>
          <p:nvPr/>
        </p:nvSpPr>
        <p:spPr>
          <a:xfrm rot="18816160">
            <a:off x="1325992" y="3878236"/>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umetto 2 4"/>
          <p:cNvSpPr/>
          <p:nvPr/>
        </p:nvSpPr>
        <p:spPr>
          <a:xfrm>
            <a:off x="2236237" y="5247409"/>
            <a:ext cx="8584163" cy="1245466"/>
          </a:xfrm>
          <a:prstGeom prst="wedgeRoundRectCallout">
            <a:avLst>
              <a:gd name="adj1" fmla="val -49972"/>
              <a:gd name="adj2" fmla="val -83367"/>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700" dirty="0">
                <a:solidFill>
                  <a:schemeClr val="tx1"/>
                </a:solidFill>
              </a:rPr>
              <a:t>Per il caricamento degli allegati occorrerà indicare alcuni campi obbligatori e caricare un file che non superi 2 Megabyte e che sia nei formati indicati.</a:t>
            </a:r>
          </a:p>
          <a:p>
            <a:r>
              <a:rPr lang="it-IT" sz="1700" dirty="0">
                <a:solidFill>
                  <a:schemeClr val="tx1"/>
                </a:solidFill>
              </a:rPr>
              <a:t>Poi cliccare sul tasto “</a:t>
            </a:r>
            <a:r>
              <a:rPr lang="it-IT" sz="1700" b="1" dirty="0">
                <a:solidFill>
                  <a:schemeClr val="accent1">
                    <a:lumMod val="75000"/>
                  </a:schemeClr>
                </a:solidFill>
              </a:rPr>
              <a:t>Avanti</a:t>
            </a:r>
            <a:r>
              <a:rPr lang="it-IT" sz="1700" dirty="0">
                <a:solidFill>
                  <a:schemeClr val="tx1"/>
                </a:solidFill>
              </a:rPr>
              <a:t>”.</a:t>
            </a:r>
          </a:p>
        </p:txBody>
      </p:sp>
    </p:spTree>
    <p:extLst>
      <p:ext uri="{BB962C8B-B14F-4D97-AF65-F5344CB8AC3E}">
        <p14:creationId xmlns:p14="http://schemas.microsoft.com/office/powerpoint/2010/main" val="2775423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3" name="Segnaposto numero diapositiva 2"/>
          <p:cNvSpPr>
            <a:spLocks noGrp="1"/>
          </p:cNvSpPr>
          <p:nvPr>
            <p:ph type="sldNum" sz="quarter" idx="12"/>
          </p:nvPr>
        </p:nvSpPr>
        <p:spPr>
          <a:xfrm>
            <a:off x="9448800" y="6492875"/>
            <a:ext cx="2743200" cy="365125"/>
          </a:xfrm>
        </p:spPr>
        <p:txBody>
          <a:bodyPr/>
          <a:lstStyle/>
          <a:p>
            <a:fld id="{4CCD92B9-F4A0-4FA3-B0C8-72B950DEA145}" type="slidenum">
              <a:rPr lang="it-IT" smtClean="0"/>
              <a:t>34</a:t>
            </a:fld>
            <a:endParaRPr lang="it-IT" dirty="0"/>
          </a:p>
        </p:txBody>
      </p:sp>
      <p:sp>
        <p:nvSpPr>
          <p:cNvPr id="10" name="Sottotitolo 2">
            <a:extLst>
              <a:ext uri="{FF2B5EF4-FFF2-40B4-BE49-F238E27FC236}">
                <a16:creationId xmlns:a16="http://schemas.microsoft.com/office/drawing/2014/main" id="{80480D8A-FA9C-4FA1-B3DF-202CFDA3AAA5}"/>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
        <p:nvSpPr>
          <p:cNvPr id="11" name="Freccia in giù 10">
            <a:extLst>
              <a:ext uri="{FF2B5EF4-FFF2-40B4-BE49-F238E27FC236}">
                <a16:creationId xmlns:a16="http://schemas.microsoft.com/office/drawing/2014/main" id="{E8D63C5C-61F3-4CB9-A7AC-F09E3D6CAB33}"/>
              </a:ext>
            </a:extLst>
          </p:cNvPr>
          <p:cNvSpPr/>
          <p:nvPr/>
        </p:nvSpPr>
        <p:spPr>
          <a:xfrm rot="13389761">
            <a:off x="2257757" y="5084206"/>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a:extLst>
              <a:ext uri="{FF2B5EF4-FFF2-40B4-BE49-F238E27FC236}">
                <a16:creationId xmlns:a16="http://schemas.microsoft.com/office/drawing/2014/main" id="{53CC3331-5D6E-44D9-9958-A052B60F8138}"/>
              </a:ext>
            </a:extLst>
          </p:cNvPr>
          <p:cNvPicPr>
            <a:picLocks noChangeAspect="1"/>
          </p:cNvPicPr>
          <p:nvPr/>
        </p:nvPicPr>
        <p:blipFill>
          <a:blip r:embed="rId5"/>
          <a:stretch>
            <a:fillRect/>
          </a:stretch>
        </p:blipFill>
        <p:spPr>
          <a:xfrm>
            <a:off x="1555271" y="749787"/>
            <a:ext cx="7515654" cy="4306122"/>
          </a:xfrm>
          <a:prstGeom prst="rect">
            <a:avLst/>
          </a:prstGeom>
        </p:spPr>
      </p:pic>
      <p:sp>
        <p:nvSpPr>
          <p:cNvPr id="13" name="Fumetto 2 4">
            <a:extLst>
              <a:ext uri="{FF2B5EF4-FFF2-40B4-BE49-F238E27FC236}">
                <a16:creationId xmlns:a16="http://schemas.microsoft.com/office/drawing/2014/main" id="{401374FF-9881-473F-8339-79D901DAEAEA}"/>
              </a:ext>
            </a:extLst>
          </p:cNvPr>
          <p:cNvSpPr/>
          <p:nvPr/>
        </p:nvSpPr>
        <p:spPr>
          <a:xfrm>
            <a:off x="3533263" y="5148430"/>
            <a:ext cx="5016386" cy="1245466"/>
          </a:xfrm>
          <a:prstGeom prst="wedgeRoundRectCallout">
            <a:avLst>
              <a:gd name="adj1" fmla="val -46192"/>
              <a:gd name="adj2" fmla="val -7335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700" dirty="0">
                <a:solidFill>
                  <a:schemeClr val="tx1"/>
                </a:solidFill>
              </a:rPr>
              <a:t>Per inviare la domanda il candidato potrà cliccare sul tasto “</a:t>
            </a:r>
            <a:r>
              <a:rPr lang="it-IT" sz="1700" b="1" dirty="0">
                <a:solidFill>
                  <a:schemeClr val="accent1">
                    <a:lumMod val="75000"/>
                  </a:schemeClr>
                </a:solidFill>
              </a:rPr>
              <a:t>Inoltra domanda</a:t>
            </a:r>
            <a:r>
              <a:rPr lang="it-IT" sz="1700" dirty="0">
                <a:solidFill>
                  <a:schemeClr val="tx1"/>
                </a:solidFill>
              </a:rPr>
              <a:t>”.</a:t>
            </a:r>
          </a:p>
        </p:txBody>
      </p:sp>
    </p:spTree>
    <p:extLst>
      <p:ext uri="{BB962C8B-B14F-4D97-AF65-F5344CB8AC3E}">
        <p14:creationId xmlns:p14="http://schemas.microsoft.com/office/powerpoint/2010/main" val="2293971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5" name="Fumetto 2 4"/>
          <p:cNvSpPr/>
          <p:nvPr/>
        </p:nvSpPr>
        <p:spPr>
          <a:xfrm>
            <a:off x="809143" y="3429000"/>
            <a:ext cx="3831575" cy="1068722"/>
          </a:xfrm>
          <a:prstGeom prst="wedgeRoundRectCallout">
            <a:avLst>
              <a:gd name="adj1" fmla="val 65031"/>
              <a:gd name="adj2" fmla="val -39483"/>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Nella pagina di riepilogo finale  vengono riproposte le scelte effettuate.</a:t>
            </a:r>
            <a:endParaRPr lang="it-IT" sz="500" dirty="0">
              <a:solidFill>
                <a:schemeClr val="tx1"/>
              </a:solidFill>
            </a:endParaRPr>
          </a:p>
        </p:txBody>
      </p:sp>
      <p:sp>
        <p:nvSpPr>
          <p:cNvPr id="4" name="Segnaposto numero diapositiva 3"/>
          <p:cNvSpPr>
            <a:spLocks noGrp="1"/>
          </p:cNvSpPr>
          <p:nvPr>
            <p:ph type="sldNum" sz="quarter" idx="12"/>
          </p:nvPr>
        </p:nvSpPr>
        <p:spPr>
          <a:xfrm>
            <a:off x="9448800" y="6492875"/>
            <a:ext cx="2743200" cy="365125"/>
          </a:xfrm>
        </p:spPr>
        <p:txBody>
          <a:bodyPr/>
          <a:lstStyle/>
          <a:p>
            <a:fld id="{4CCD92B9-F4A0-4FA3-B0C8-72B950DEA145}" type="slidenum">
              <a:rPr lang="it-IT" smtClean="0"/>
              <a:t>35</a:t>
            </a:fld>
            <a:endParaRPr lang="it-IT" dirty="0"/>
          </a:p>
        </p:txBody>
      </p:sp>
      <p:sp>
        <p:nvSpPr>
          <p:cNvPr id="12" name="Sottotitolo 2">
            <a:extLst>
              <a:ext uri="{FF2B5EF4-FFF2-40B4-BE49-F238E27FC236}">
                <a16:creationId xmlns:a16="http://schemas.microsoft.com/office/drawing/2014/main" id="{052ED43D-634A-45C7-9D83-047FB2854F21}"/>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pic>
        <p:nvPicPr>
          <p:cNvPr id="13" name="Immagine 12">
            <a:extLst>
              <a:ext uri="{FF2B5EF4-FFF2-40B4-BE49-F238E27FC236}">
                <a16:creationId xmlns:a16="http://schemas.microsoft.com/office/drawing/2014/main" id="{E42683C4-DB7E-4499-B742-0A25A410C870}"/>
              </a:ext>
            </a:extLst>
          </p:cNvPr>
          <p:cNvPicPr>
            <a:picLocks noChangeAspect="1"/>
          </p:cNvPicPr>
          <p:nvPr/>
        </p:nvPicPr>
        <p:blipFill>
          <a:blip r:embed="rId5"/>
          <a:stretch>
            <a:fillRect/>
          </a:stretch>
        </p:blipFill>
        <p:spPr>
          <a:xfrm>
            <a:off x="5748174" y="672468"/>
            <a:ext cx="5653941" cy="1866283"/>
          </a:xfrm>
          <a:prstGeom prst="rect">
            <a:avLst/>
          </a:prstGeom>
        </p:spPr>
      </p:pic>
      <p:pic>
        <p:nvPicPr>
          <p:cNvPr id="14" name="Immagine 13">
            <a:extLst>
              <a:ext uri="{FF2B5EF4-FFF2-40B4-BE49-F238E27FC236}">
                <a16:creationId xmlns:a16="http://schemas.microsoft.com/office/drawing/2014/main" id="{074B0A4B-AA25-438D-9051-EB3A46C9DE63}"/>
              </a:ext>
            </a:extLst>
          </p:cNvPr>
          <p:cNvPicPr>
            <a:picLocks noChangeAspect="1"/>
          </p:cNvPicPr>
          <p:nvPr/>
        </p:nvPicPr>
        <p:blipFill>
          <a:blip r:embed="rId6"/>
          <a:stretch>
            <a:fillRect/>
          </a:stretch>
        </p:blipFill>
        <p:spPr>
          <a:xfrm>
            <a:off x="5684678" y="2603940"/>
            <a:ext cx="5754672" cy="4101217"/>
          </a:xfrm>
          <a:prstGeom prst="rect">
            <a:avLst/>
          </a:prstGeom>
        </p:spPr>
      </p:pic>
    </p:spTree>
    <p:extLst>
      <p:ext uri="{BB962C8B-B14F-4D97-AF65-F5344CB8AC3E}">
        <p14:creationId xmlns:p14="http://schemas.microsoft.com/office/powerpoint/2010/main" val="2977114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5" name="Fumetto 2 4"/>
          <p:cNvSpPr/>
          <p:nvPr/>
        </p:nvSpPr>
        <p:spPr>
          <a:xfrm>
            <a:off x="236089" y="2635042"/>
            <a:ext cx="3831575" cy="2425331"/>
          </a:xfrm>
          <a:prstGeom prst="wedgeRoundRectCallout">
            <a:avLst>
              <a:gd name="adj1" fmla="val 64489"/>
              <a:gd name="adj2" fmla="val 7473"/>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500" dirty="0">
              <a:solidFill>
                <a:schemeClr val="tx1"/>
              </a:solidFill>
            </a:endParaRPr>
          </a:p>
          <a:p>
            <a:r>
              <a:rPr lang="it-IT" dirty="0">
                <a:solidFill>
                  <a:schemeClr val="tx1"/>
                </a:solidFill>
              </a:rPr>
              <a:t>In caso di necessità si potranno apportare modifiche utilizzando il pulsante “</a:t>
            </a:r>
            <a:r>
              <a:rPr lang="it-IT" b="1" dirty="0">
                <a:solidFill>
                  <a:schemeClr val="accent1">
                    <a:lumMod val="75000"/>
                  </a:schemeClr>
                </a:solidFill>
              </a:rPr>
              <a:t>Modifica domanda</a:t>
            </a:r>
            <a:r>
              <a:rPr lang="it-IT" dirty="0">
                <a:solidFill>
                  <a:schemeClr val="tx1"/>
                </a:solidFill>
              </a:rPr>
              <a:t>”; in questo caso si dovrà ripetere l’intera procedura da capo, fatto salvo l’inserimento degli allegati già inseriti nel sistema.</a:t>
            </a:r>
          </a:p>
          <a:p>
            <a:endParaRPr lang="it-IT" sz="500" dirty="0">
              <a:solidFill>
                <a:schemeClr val="tx1"/>
              </a:solidFill>
            </a:endParaRPr>
          </a:p>
        </p:txBody>
      </p:sp>
      <p:sp>
        <p:nvSpPr>
          <p:cNvPr id="4" name="Segnaposto numero diapositiva 3"/>
          <p:cNvSpPr>
            <a:spLocks noGrp="1"/>
          </p:cNvSpPr>
          <p:nvPr>
            <p:ph type="sldNum" sz="quarter" idx="12"/>
          </p:nvPr>
        </p:nvSpPr>
        <p:spPr>
          <a:xfrm>
            <a:off x="9448800" y="6492875"/>
            <a:ext cx="2743200" cy="365125"/>
          </a:xfrm>
        </p:spPr>
        <p:txBody>
          <a:bodyPr/>
          <a:lstStyle/>
          <a:p>
            <a:fld id="{4CCD92B9-F4A0-4FA3-B0C8-72B950DEA145}" type="slidenum">
              <a:rPr lang="it-IT" smtClean="0"/>
              <a:t>36</a:t>
            </a:fld>
            <a:endParaRPr lang="it-IT" dirty="0"/>
          </a:p>
        </p:txBody>
      </p:sp>
      <p:sp>
        <p:nvSpPr>
          <p:cNvPr id="12" name="Sottotitolo 2">
            <a:extLst>
              <a:ext uri="{FF2B5EF4-FFF2-40B4-BE49-F238E27FC236}">
                <a16:creationId xmlns:a16="http://schemas.microsoft.com/office/drawing/2014/main" id="{052ED43D-634A-45C7-9D83-047FB2854F21}"/>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pic>
        <p:nvPicPr>
          <p:cNvPr id="13" name="Immagine 12">
            <a:extLst>
              <a:ext uri="{FF2B5EF4-FFF2-40B4-BE49-F238E27FC236}">
                <a16:creationId xmlns:a16="http://schemas.microsoft.com/office/drawing/2014/main" id="{EBCD6310-29CD-49A9-A72B-F9AFFE43BDB6}"/>
              </a:ext>
            </a:extLst>
          </p:cNvPr>
          <p:cNvPicPr>
            <a:picLocks noChangeAspect="1"/>
          </p:cNvPicPr>
          <p:nvPr/>
        </p:nvPicPr>
        <p:blipFill>
          <a:blip r:embed="rId5"/>
          <a:stretch>
            <a:fillRect/>
          </a:stretch>
        </p:blipFill>
        <p:spPr>
          <a:xfrm>
            <a:off x="4602066" y="2478104"/>
            <a:ext cx="5524500" cy="1895475"/>
          </a:xfrm>
          <a:prstGeom prst="rect">
            <a:avLst/>
          </a:prstGeom>
          <a:ln w="3175">
            <a:solidFill>
              <a:schemeClr val="accent1">
                <a:lumMod val="75000"/>
              </a:schemeClr>
            </a:solidFill>
          </a:ln>
        </p:spPr>
      </p:pic>
      <p:sp>
        <p:nvSpPr>
          <p:cNvPr id="14" name="Fumetto 2 4">
            <a:extLst>
              <a:ext uri="{FF2B5EF4-FFF2-40B4-BE49-F238E27FC236}">
                <a16:creationId xmlns:a16="http://schemas.microsoft.com/office/drawing/2014/main" id="{E6882B15-91FF-412C-9F29-F6066B82E998}"/>
              </a:ext>
            </a:extLst>
          </p:cNvPr>
          <p:cNvSpPr/>
          <p:nvPr/>
        </p:nvSpPr>
        <p:spPr>
          <a:xfrm>
            <a:off x="7197343" y="4112178"/>
            <a:ext cx="3831575" cy="2425331"/>
          </a:xfrm>
          <a:prstGeom prst="wedgeRoundRectCallout">
            <a:avLst>
              <a:gd name="adj1" fmla="val 8624"/>
              <a:gd name="adj2" fmla="val -88925"/>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prstClr val="black"/>
                </a:solidFill>
              </a:rPr>
              <a:t>Il pallino verde indica la regolarità della posizione contributiva poiché il candidato non dovrà effettuare alcun pagamento fino alla pubblicazione dell’elenco definitivo degli ammessi al corso. </a:t>
            </a:r>
            <a:endParaRPr lang="it-IT" sz="500" dirty="0">
              <a:solidFill>
                <a:schemeClr val="tx1"/>
              </a:solidFill>
            </a:endParaRPr>
          </a:p>
        </p:txBody>
      </p:sp>
    </p:spTree>
    <p:extLst>
      <p:ext uri="{BB962C8B-B14F-4D97-AF65-F5344CB8AC3E}">
        <p14:creationId xmlns:p14="http://schemas.microsoft.com/office/powerpoint/2010/main" val="27154794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5" name="Fumetto 2 4"/>
          <p:cNvSpPr/>
          <p:nvPr/>
        </p:nvSpPr>
        <p:spPr>
          <a:xfrm>
            <a:off x="763519" y="1041977"/>
            <a:ext cx="10056881" cy="4288013"/>
          </a:xfrm>
          <a:prstGeom prst="wedgeRoundRectCallout">
            <a:avLst>
              <a:gd name="adj1" fmla="val 47923"/>
              <a:gd name="adj2" fmla="val -35555"/>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La procedura d’immatricolazione prevede una verifica dei titoli di accesso da parte di un’apposita commissione.</a:t>
            </a:r>
          </a:p>
          <a:p>
            <a:r>
              <a:rPr lang="it-IT" dirty="0">
                <a:solidFill>
                  <a:schemeClr val="tx1"/>
                </a:solidFill>
              </a:rPr>
              <a:t>Dopo la pubblicazione dell’elenco degli ammessi, che avverrà sulla pagina web dedicata al corso, il candidato potrà perfezionare l’iscrizione con il pagamento della tassa di immatricolazione, seguendo le istruzioni riportate nelle pagine seguenti.</a:t>
            </a:r>
          </a:p>
          <a:p>
            <a:endParaRPr lang="it-IT" sz="500" dirty="0">
              <a:solidFill>
                <a:schemeClr val="tx1"/>
              </a:solidFill>
            </a:endParaRPr>
          </a:p>
        </p:txBody>
      </p:sp>
      <p:sp>
        <p:nvSpPr>
          <p:cNvPr id="4" name="Segnaposto numero diapositiva 3"/>
          <p:cNvSpPr>
            <a:spLocks noGrp="1"/>
          </p:cNvSpPr>
          <p:nvPr>
            <p:ph type="sldNum" sz="quarter" idx="12"/>
          </p:nvPr>
        </p:nvSpPr>
        <p:spPr>
          <a:xfrm>
            <a:off x="9448800" y="6492875"/>
            <a:ext cx="2743200" cy="365125"/>
          </a:xfrm>
        </p:spPr>
        <p:txBody>
          <a:bodyPr/>
          <a:lstStyle/>
          <a:p>
            <a:fld id="{4CCD92B9-F4A0-4FA3-B0C8-72B950DEA145}" type="slidenum">
              <a:rPr lang="it-IT" smtClean="0"/>
              <a:t>37</a:t>
            </a:fld>
            <a:endParaRPr lang="it-IT" dirty="0"/>
          </a:p>
        </p:txBody>
      </p:sp>
      <p:sp>
        <p:nvSpPr>
          <p:cNvPr id="12" name="Sottotitolo 2">
            <a:extLst>
              <a:ext uri="{FF2B5EF4-FFF2-40B4-BE49-F238E27FC236}">
                <a16:creationId xmlns:a16="http://schemas.microsoft.com/office/drawing/2014/main" id="{052ED43D-634A-45C7-9D83-047FB2854F21}"/>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42065905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975" y="1015139"/>
            <a:ext cx="11465948" cy="3487225"/>
          </a:xfrm>
          <a:prstGeom prst="rect">
            <a:avLst/>
          </a:prstGeom>
          <a:ln>
            <a:solidFill>
              <a:schemeClr val="accent1">
                <a:shade val="50000"/>
              </a:schemeClr>
            </a:solidFill>
          </a:ln>
        </p:spPr>
      </p:pic>
      <p:sp>
        <p:nvSpPr>
          <p:cNvPr id="10" name="Freccia in giù 9"/>
          <p:cNvSpPr/>
          <p:nvPr/>
        </p:nvSpPr>
        <p:spPr>
          <a:xfrm rot="3649392">
            <a:off x="1169031" y="2574285"/>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umetto 2 4"/>
          <p:cNvSpPr/>
          <p:nvPr/>
        </p:nvSpPr>
        <p:spPr>
          <a:xfrm>
            <a:off x="392342" y="4792512"/>
            <a:ext cx="11437955" cy="1608288"/>
          </a:xfrm>
          <a:prstGeom prst="wedgeRoundRectCallout">
            <a:avLst>
              <a:gd name="adj1" fmla="val -49733"/>
              <a:gd name="adj2" fmla="val 19635"/>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Nella pagina «Elenco Tasse» (a cui si può accedere anche utilizzando il link «</a:t>
            </a:r>
            <a:r>
              <a:rPr lang="it-IT" i="1" dirty="0">
                <a:solidFill>
                  <a:schemeClr val="tx1"/>
                </a:solidFill>
              </a:rPr>
              <a:t>Pagamenti</a:t>
            </a:r>
            <a:r>
              <a:rPr lang="it-IT" dirty="0">
                <a:solidFill>
                  <a:schemeClr val="tx1"/>
                </a:solidFill>
              </a:rPr>
              <a:t>» del sotto menu «</a:t>
            </a:r>
            <a:r>
              <a:rPr lang="it-IT" i="1" dirty="0">
                <a:solidFill>
                  <a:schemeClr val="tx1"/>
                </a:solidFill>
              </a:rPr>
              <a:t>Area Studente</a:t>
            </a:r>
            <a:r>
              <a:rPr lang="it-IT" dirty="0">
                <a:solidFill>
                  <a:schemeClr val="tx1"/>
                </a:solidFill>
              </a:rPr>
              <a:t>» o «</a:t>
            </a:r>
            <a:r>
              <a:rPr lang="it-IT" i="1" dirty="0">
                <a:solidFill>
                  <a:schemeClr val="tx1"/>
                </a:solidFill>
              </a:rPr>
              <a:t>Area Registrato</a:t>
            </a:r>
            <a:r>
              <a:rPr lang="it-IT" dirty="0">
                <a:solidFill>
                  <a:schemeClr val="tx1"/>
                </a:solidFill>
              </a:rPr>
              <a:t>») sono elencate le tasse da pagare con indicata la scadenza, l’importo e lo stato del pagamento. </a:t>
            </a:r>
          </a:p>
          <a:p>
            <a:r>
              <a:rPr lang="it-IT" dirty="0">
                <a:solidFill>
                  <a:schemeClr val="tx1"/>
                </a:solidFill>
              </a:rPr>
              <a:t>Per procedere al pagamento si dovrà accedere alla pagina di dettaglio premendo il link corrispondente al numero di fattura (nell’esempio “</a:t>
            </a:r>
            <a:r>
              <a:rPr lang="it-IT" b="1" dirty="0">
                <a:solidFill>
                  <a:schemeClr val="accent1">
                    <a:lumMod val="75000"/>
                  </a:schemeClr>
                </a:solidFill>
              </a:rPr>
              <a:t>1678211</a:t>
            </a:r>
            <a:r>
              <a:rPr lang="it-IT" dirty="0">
                <a:solidFill>
                  <a:schemeClr val="tx1"/>
                </a:solidFill>
              </a:rPr>
              <a:t>”).</a:t>
            </a:r>
          </a:p>
        </p:txBody>
      </p:sp>
      <p:sp>
        <p:nvSpPr>
          <p:cNvPr id="11" name="Rettangolo arrotondato 10"/>
          <p:cNvSpPr/>
          <p:nvPr/>
        </p:nvSpPr>
        <p:spPr>
          <a:xfrm>
            <a:off x="408968" y="3008214"/>
            <a:ext cx="613213" cy="208811"/>
          </a:xfrm>
          <a:prstGeom prst="roundRect">
            <a:avLst/>
          </a:prstGeom>
          <a:solidFill>
            <a:schemeClr val="accent2">
              <a:lumMod val="75000"/>
              <a:alpha val="14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p:cNvSpPr>
            <a:spLocks noGrp="1"/>
          </p:cNvSpPr>
          <p:nvPr>
            <p:ph type="sldNum" sz="quarter" idx="12"/>
          </p:nvPr>
        </p:nvSpPr>
        <p:spPr>
          <a:xfrm>
            <a:off x="9448800" y="6492875"/>
            <a:ext cx="2743200" cy="365125"/>
          </a:xfrm>
        </p:spPr>
        <p:txBody>
          <a:bodyPr/>
          <a:lstStyle/>
          <a:p>
            <a:fld id="{4CCD92B9-F4A0-4FA3-B0C8-72B950DEA145}" type="slidenum">
              <a:rPr lang="it-IT" smtClean="0"/>
              <a:t>38</a:t>
            </a:fld>
            <a:endParaRPr lang="it-IT" dirty="0"/>
          </a:p>
        </p:txBody>
      </p:sp>
      <p:sp>
        <p:nvSpPr>
          <p:cNvPr id="12" name="Sottotitolo 2">
            <a:extLst>
              <a:ext uri="{FF2B5EF4-FFF2-40B4-BE49-F238E27FC236}">
                <a16:creationId xmlns:a16="http://schemas.microsoft.com/office/drawing/2014/main" id="{A94FB584-0771-42F6-BCC6-DF37743A53DE}"/>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26264972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825" y="717096"/>
            <a:ext cx="11339648" cy="3586352"/>
          </a:xfrm>
          <a:prstGeom prst="rect">
            <a:avLst/>
          </a:prstGeom>
          <a:ln>
            <a:solidFill>
              <a:schemeClr val="accent1">
                <a:shade val="50000"/>
              </a:schemeClr>
            </a:solidFill>
          </a:ln>
        </p:spPr>
      </p:pic>
      <p:sp>
        <p:nvSpPr>
          <p:cNvPr id="5" name="Fumetto 2 4"/>
          <p:cNvSpPr/>
          <p:nvPr/>
        </p:nvSpPr>
        <p:spPr>
          <a:xfrm>
            <a:off x="473825" y="4413330"/>
            <a:ext cx="11339648" cy="2332701"/>
          </a:xfrm>
          <a:prstGeom prst="wedgeRoundRectCallout">
            <a:avLst>
              <a:gd name="adj1" fmla="val -49910"/>
              <a:gd name="adj2" fmla="val 1622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300" dirty="0">
                <a:solidFill>
                  <a:schemeClr val="tx1"/>
                </a:solidFill>
              </a:rPr>
              <a:t>Nella pagina «Dettaglio Fattura» si hanno a disposizione due modalità di pagamento con il sistema </a:t>
            </a:r>
            <a:r>
              <a:rPr lang="it-IT" sz="1300" dirty="0" err="1">
                <a:solidFill>
                  <a:schemeClr val="tx1"/>
                </a:solidFill>
              </a:rPr>
              <a:t>PagoPA</a:t>
            </a:r>
            <a:r>
              <a:rPr lang="it-IT" sz="1300" dirty="0">
                <a:solidFill>
                  <a:schemeClr val="tx1"/>
                </a:solidFill>
              </a:rPr>
              <a:t>, selezionabili attraverso gli appositi pulsanti. Con il pulsante bianco “</a:t>
            </a:r>
            <a:r>
              <a:rPr lang="it-IT" sz="1300" b="1" dirty="0">
                <a:solidFill>
                  <a:schemeClr val="accent1">
                    <a:lumMod val="75000"/>
                  </a:schemeClr>
                </a:solidFill>
              </a:rPr>
              <a:t>Stampa avviso per </a:t>
            </a:r>
            <a:r>
              <a:rPr lang="it-IT" sz="1300" b="1" dirty="0" err="1">
                <a:solidFill>
                  <a:schemeClr val="accent1">
                    <a:lumMod val="75000"/>
                  </a:schemeClr>
                </a:solidFill>
              </a:rPr>
              <a:t>PagoPA</a:t>
            </a:r>
            <a:r>
              <a:rPr lang="it-IT" sz="1300" dirty="0">
                <a:solidFill>
                  <a:schemeClr val="tx1"/>
                </a:solidFill>
              </a:rPr>
              <a:t>” si stamperà il relativo avviso da utilizzare per il pagamento (in banca, presso i punti SISAL, alle ricevitorie, ecc.). Con il pulsante rosso “</a:t>
            </a:r>
            <a:r>
              <a:rPr lang="it-IT" sz="1300" b="1" dirty="0">
                <a:solidFill>
                  <a:schemeClr val="accent1">
                    <a:lumMod val="75000"/>
                  </a:schemeClr>
                </a:solidFill>
              </a:rPr>
              <a:t>Paga con </a:t>
            </a:r>
            <a:r>
              <a:rPr lang="it-IT" sz="1300" b="1" dirty="0" err="1">
                <a:solidFill>
                  <a:schemeClr val="accent1">
                    <a:lumMod val="75000"/>
                  </a:schemeClr>
                </a:solidFill>
              </a:rPr>
              <a:t>PagoPA</a:t>
            </a:r>
            <a:r>
              <a:rPr lang="it-IT" sz="1300" dirty="0">
                <a:solidFill>
                  <a:schemeClr val="tx1"/>
                </a:solidFill>
              </a:rPr>
              <a:t>” si potrà procedere al pagamento diretto on line, tramite carta di credito, bonifico o altro. </a:t>
            </a:r>
            <a:r>
              <a:rPr lang="it-IT" sz="1300" u="sng" dirty="0">
                <a:solidFill>
                  <a:schemeClr val="tx1"/>
                </a:solidFill>
              </a:rPr>
              <a:t>Non è possibile pagare tali avvisi alle Poste Italiane</a:t>
            </a:r>
            <a:r>
              <a:rPr lang="it-IT" sz="1300" dirty="0">
                <a:solidFill>
                  <a:schemeClr val="tx1"/>
                </a:solidFill>
              </a:rPr>
              <a:t>.</a:t>
            </a:r>
          </a:p>
          <a:p>
            <a:r>
              <a:rPr lang="it-IT" sz="1300" dirty="0">
                <a:solidFill>
                  <a:schemeClr val="tx1"/>
                </a:solidFill>
              </a:rPr>
              <a:t>Per maggiori informazioni sul sistema di pagamento </a:t>
            </a:r>
            <a:r>
              <a:rPr lang="it-IT" sz="1300" dirty="0" err="1">
                <a:solidFill>
                  <a:schemeClr val="tx1"/>
                </a:solidFill>
              </a:rPr>
              <a:t>PagoPA</a:t>
            </a:r>
            <a:r>
              <a:rPr lang="it-IT" sz="1300" dirty="0">
                <a:solidFill>
                  <a:schemeClr val="tx1"/>
                </a:solidFill>
              </a:rPr>
              <a:t> sono disponibili i seguenti link:</a:t>
            </a:r>
          </a:p>
          <a:p>
            <a:pPr marL="742950" lvl="1" indent="-285750">
              <a:buFont typeface="Arial" panose="020B0604020202020204" pitchFamily="34" charset="0"/>
              <a:buChar char="•"/>
            </a:pPr>
            <a:r>
              <a:rPr lang="it-IT" sz="1300" dirty="0">
                <a:solidFill>
                  <a:srgbClr val="FF0000"/>
                </a:solidFill>
                <a:hlinkClick r:id="rId6"/>
              </a:rPr>
              <a:t>Guida al pagamento delle tasse e dei contributi universitari tramite “</a:t>
            </a:r>
            <a:r>
              <a:rPr lang="it-IT" sz="1300" dirty="0" err="1">
                <a:solidFill>
                  <a:srgbClr val="FF0000"/>
                </a:solidFill>
                <a:hlinkClick r:id="rId6"/>
              </a:rPr>
              <a:t>PagoPA</a:t>
            </a:r>
            <a:r>
              <a:rPr lang="it-IT" sz="1300" dirty="0">
                <a:solidFill>
                  <a:srgbClr val="FF0000"/>
                </a:solidFill>
                <a:hlinkClick r:id="rId6"/>
              </a:rPr>
              <a:t>”</a:t>
            </a:r>
            <a:endParaRPr lang="it-IT" sz="1300" dirty="0">
              <a:solidFill>
                <a:srgbClr val="FF0000"/>
              </a:solidFill>
            </a:endParaRPr>
          </a:p>
          <a:p>
            <a:pPr marL="742950" lvl="1" indent="-285750">
              <a:buFont typeface="Arial" panose="020B0604020202020204" pitchFamily="34" charset="0"/>
              <a:buChar char="•"/>
            </a:pPr>
            <a:r>
              <a:rPr lang="it-IT" sz="1300" dirty="0">
                <a:solidFill>
                  <a:srgbClr val="FF0000"/>
                </a:solidFill>
                <a:hlinkClick r:id="rId7"/>
              </a:rPr>
              <a:t>FAQ</a:t>
            </a:r>
            <a:endParaRPr lang="it-IT" sz="1300" dirty="0">
              <a:solidFill>
                <a:srgbClr val="FF0000"/>
              </a:solidFill>
            </a:endParaRPr>
          </a:p>
          <a:p>
            <a:pPr marL="742950" lvl="1" indent="-285750">
              <a:buFont typeface="Arial" panose="020B0604020202020204" pitchFamily="34" charset="0"/>
              <a:buChar char="•"/>
            </a:pPr>
            <a:r>
              <a:rPr lang="it-IT" sz="1300" dirty="0">
                <a:solidFill>
                  <a:srgbClr val="FF0000"/>
                </a:solidFill>
                <a:hlinkClick r:id="rId8" tooltip="https://www.agid.gov.it/it/piattaforme/pagopa"/>
              </a:rPr>
              <a:t>https://www.agid.gov.it/it/piattaforme/pagopa</a:t>
            </a:r>
            <a:endParaRPr lang="it-IT" sz="1300" dirty="0">
              <a:solidFill>
                <a:srgbClr val="FF0000"/>
              </a:solidFill>
            </a:endParaRPr>
          </a:p>
          <a:p>
            <a:pPr marL="742950" lvl="1" indent="-285750">
              <a:buFont typeface="Arial" panose="020B0604020202020204" pitchFamily="34" charset="0"/>
              <a:buChar char="•"/>
            </a:pPr>
            <a:r>
              <a:rPr lang="it-IT" sz="1300" dirty="0">
                <a:solidFill>
                  <a:srgbClr val="FF0000"/>
                </a:solidFill>
                <a:hlinkClick r:id="rId9" tooltip="https://www.unimc.it/it/ateneo/amministrazione/area-ragioneria/ragioneria/pagopa"/>
              </a:rPr>
              <a:t>ulteriori informazioni sul sistema </a:t>
            </a:r>
            <a:r>
              <a:rPr lang="it-IT" sz="1300" dirty="0" err="1">
                <a:solidFill>
                  <a:srgbClr val="FF0000"/>
                </a:solidFill>
                <a:hlinkClick r:id="rId9" tooltip="https://www.unimc.it/it/ateneo/amministrazione/area-ragioneria/ragioneria/pagopa"/>
              </a:rPr>
              <a:t>PagoPA</a:t>
            </a:r>
            <a:r>
              <a:rPr lang="it-IT" sz="1300" dirty="0">
                <a:solidFill>
                  <a:srgbClr val="FF0000"/>
                </a:solidFill>
                <a:hlinkClick r:id="rId9" tooltip="https://www.unimc.it/it/ateneo/amministrazione/area-ragioneria/ragioneria/pagopa"/>
              </a:rPr>
              <a:t> (area ragioneria </a:t>
            </a:r>
            <a:r>
              <a:rPr lang="it-IT" sz="1300" dirty="0" err="1">
                <a:solidFill>
                  <a:srgbClr val="FF0000"/>
                </a:solidFill>
                <a:hlinkClick r:id="rId9" tooltip="https://www.unimc.it/it/ateneo/amministrazione/area-ragioneria/ragioneria/pagopa"/>
              </a:rPr>
              <a:t>UniMC</a:t>
            </a:r>
            <a:r>
              <a:rPr lang="it-IT" sz="1300" dirty="0">
                <a:solidFill>
                  <a:srgbClr val="FF0000"/>
                </a:solidFill>
                <a:hlinkClick r:id="rId9" tooltip="https://www.unimc.it/it/ateneo/amministrazione/area-ragioneria/ragioneria/pagopa"/>
              </a:rPr>
              <a:t>)</a:t>
            </a:r>
            <a:endParaRPr lang="it-IT" sz="1300" dirty="0">
              <a:solidFill>
                <a:srgbClr val="FF0000"/>
              </a:solidFill>
            </a:endParaRPr>
          </a:p>
          <a:p>
            <a:r>
              <a:rPr lang="it-IT" sz="1300" dirty="0">
                <a:solidFill>
                  <a:schemeClr val="tx1"/>
                </a:solidFill>
              </a:rPr>
              <a:t>Il candidato che si trovi all’estero non potrà pagare tramite il sistema </a:t>
            </a:r>
            <a:r>
              <a:rPr lang="it-IT" sz="1300" dirty="0" err="1">
                <a:solidFill>
                  <a:schemeClr val="tx1"/>
                </a:solidFill>
              </a:rPr>
              <a:t>PagoPA</a:t>
            </a:r>
            <a:r>
              <a:rPr lang="it-IT" sz="1300" dirty="0">
                <a:solidFill>
                  <a:schemeClr val="tx1"/>
                </a:solidFill>
              </a:rPr>
              <a:t>, segui le indicazioni presenti nella pagina «</a:t>
            </a:r>
            <a:r>
              <a:rPr lang="it-IT" sz="1300" i="1" dirty="0">
                <a:solidFill>
                  <a:schemeClr val="tx1"/>
                </a:solidFill>
                <a:effectLst>
                  <a:outerShdw blurRad="38100" dist="38100" dir="2700000" algn="tl">
                    <a:srgbClr val="000000">
                      <a:alpha val="43137"/>
                    </a:srgbClr>
                  </a:outerShdw>
                </a:effectLst>
                <a:hlinkClick r:id="rId10"/>
              </a:rPr>
              <a:t>come e quando pagare</a:t>
            </a:r>
            <a:r>
              <a:rPr lang="it-IT" sz="1300" dirty="0">
                <a:solidFill>
                  <a:schemeClr val="tx1"/>
                </a:solidFill>
              </a:rPr>
              <a:t>» e dovrai utilizzare il </a:t>
            </a:r>
            <a:r>
              <a:rPr lang="it-IT" sz="1300" dirty="0">
                <a:solidFill>
                  <a:schemeClr val="tx1"/>
                </a:solidFill>
                <a:hlinkClick r:id="rId11"/>
              </a:rPr>
              <a:t>Portale dei Pagamenti spontanei dell’Ateneo</a:t>
            </a:r>
            <a:r>
              <a:rPr lang="it-IT" sz="1300" dirty="0">
                <a:solidFill>
                  <a:schemeClr val="tx1"/>
                </a:solidFill>
              </a:rPr>
              <a:t>, ulteriori indicazioni sono disponibili nell’apposito </a:t>
            </a:r>
            <a:r>
              <a:rPr lang="it-IT" sz="1300" dirty="0">
                <a:solidFill>
                  <a:schemeClr val="tx1"/>
                </a:solidFill>
                <a:hlinkClick r:id="rId12"/>
              </a:rPr>
              <a:t>tutorial</a:t>
            </a:r>
            <a:r>
              <a:rPr lang="it-IT" sz="1300" dirty="0">
                <a:solidFill>
                  <a:schemeClr val="tx1"/>
                </a:solidFill>
              </a:rPr>
              <a:t>.</a:t>
            </a:r>
          </a:p>
        </p:txBody>
      </p:sp>
      <p:sp>
        <p:nvSpPr>
          <p:cNvPr id="10" name="Freccia in giù 9"/>
          <p:cNvSpPr/>
          <p:nvPr/>
        </p:nvSpPr>
        <p:spPr>
          <a:xfrm rot="4614821">
            <a:off x="2517476" y="3830719"/>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in giù 10"/>
          <p:cNvSpPr/>
          <p:nvPr/>
        </p:nvSpPr>
        <p:spPr>
          <a:xfrm rot="3540918">
            <a:off x="1182984" y="3541177"/>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p:cNvSpPr>
            <a:spLocks noGrp="1"/>
          </p:cNvSpPr>
          <p:nvPr>
            <p:ph type="sldNum" sz="quarter" idx="12"/>
          </p:nvPr>
        </p:nvSpPr>
        <p:spPr>
          <a:xfrm>
            <a:off x="9448800" y="6492875"/>
            <a:ext cx="2743200" cy="365125"/>
          </a:xfrm>
        </p:spPr>
        <p:txBody>
          <a:bodyPr/>
          <a:lstStyle/>
          <a:p>
            <a:fld id="{4CCD92B9-F4A0-4FA3-B0C8-72B950DEA145}" type="slidenum">
              <a:rPr lang="it-IT" smtClean="0"/>
              <a:t>39</a:t>
            </a:fld>
            <a:endParaRPr lang="it-IT" dirty="0"/>
          </a:p>
        </p:txBody>
      </p:sp>
      <p:sp>
        <p:nvSpPr>
          <p:cNvPr id="12" name="Sottotitolo 2">
            <a:extLst>
              <a:ext uri="{FF2B5EF4-FFF2-40B4-BE49-F238E27FC236}">
                <a16:creationId xmlns:a16="http://schemas.microsoft.com/office/drawing/2014/main" id="{3CC41421-2B6D-4DB4-AB02-B58C94268473}"/>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3899908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876"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0"/>
            <a:ext cx="4559836" cy="638254"/>
          </a:xfrm>
          <a:prstGeom prst="rect">
            <a:avLst/>
          </a:prstGeom>
        </p:spPr>
      </p:pic>
      <p:sp>
        <p:nvSpPr>
          <p:cNvPr id="3" name="Segnaposto numero diapositiva 2"/>
          <p:cNvSpPr>
            <a:spLocks noGrp="1"/>
          </p:cNvSpPr>
          <p:nvPr>
            <p:ph type="sldNum" sz="quarter" idx="12"/>
          </p:nvPr>
        </p:nvSpPr>
        <p:spPr>
          <a:xfrm>
            <a:off x="9226420" y="6492875"/>
            <a:ext cx="2743200" cy="365125"/>
          </a:xfrm>
        </p:spPr>
        <p:txBody>
          <a:bodyPr/>
          <a:lstStyle/>
          <a:p>
            <a:fld id="{4CCD92B9-F4A0-4FA3-B0C8-72B950DEA145}" type="slidenum">
              <a:rPr lang="it-IT" smtClean="0"/>
              <a:t>4</a:t>
            </a:fld>
            <a:endParaRPr lang="it-IT"/>
          </a:p>
        </p:txBody>
      </p:sp>
      <p:pic>
        <p:nvPicPr>
          <p:cNvPr id="4" name="Immagine 3"/>
          <p:cNvPicPr>
            <a:picLocks noChangeAspect="1"/>
          </p:cNvPicPr>
          <p:nvPr/>
        </p:nvPicPr>
        <p:blipFill rotWithShape="1">
          <a:blip r:embed="rId5">
            <a:extLst>
              <a:ext uri="{28A0092B-C50C-407E-A947-70E740481C1C}">
                <a14:useLocalDpi xmlns:a14="http://schemas.microsoft.com/office/drawing/2010/main" val="0"/>
              </a:ext>
            </a:extLst>
          </a:blip>
          <a:srcRect t="32312"/>
          <a:stretch/>
        </p:blipFill>
        <p:spPr>
          <a:xfrm>
            <a:off x="141520" y="2163946"/>
            <a:ext cx="11828100" cy="2723643"/>
          </a:xfrm>
          <a:prstGeom prst="rect">
            <a:avLst/>
          </a:prstGeom>
          <a:ln>
            <a:solidFill>
              <a:schemeClr val="accent1">
                <a:shade val="50000"/>
              </a:schemeClr>
            </a:solidFill>
          </a:ln>
        </p:spPr>
      </p:pic>
      <p:sp>
        <p:nvSpPr>
          <p:cNvPr id="5" name="Fumetto 2 4"/>
          <p:cNvSpPr/>
          <p:nvPr/>
        </p:nvSpPr>
        <p:spPr>
          <a:xfrm>
            <a:off x="4761900" y="4505031"/>
            <a:ext cx="6728716" cy="2152835"/>
          </a:xfrm>
          <a:prstGeom prst="wedgeRoundRectCallout">
            <a:avLst>
              <a:gd name="adj1" fmla="val 45236"/>
              <a:gd name="adj2" fmla="val -108919"/>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t-IT" dirty="0">
                <a:solidFill>
                  <a:schemeClr val="tx1"/>
                </a:solidFill>
              </a:rPr>
              <a:t>Nel caso di accesso da parte di un ex studente, che ha già altre carriere presenti nel nostro database, verrà proposto l’elenco delle stesse.</a:t>
            </a:r>
          </a:p>
          <a:p>
            <a:pPr lvl="0"/>
            <a:endParaRPr lang="it-IT" sz="500" dirty="0">
              <a:solidFill>
                <a:schemeClr val="tx1"/>
              </a:solidFill>
            </a:endParaRPr>
          </a:p>
          <a:p>
            <a:pPr lvl="0"/>
            <a:r>
              <a:rPr lang="it-IT" dirty="0">
                <a:solidFill>
                  <a:schemeClr val="tx1"/>
                </a:solidFill>
              </a:rPr>
              <a:t>Selezionare una carriera qualsiasi per accedere cliccando sul pulsante “</a:t>
            </a:r>
            <a:r>
              <a:rPr lang="it-IT" b="1" dirty="0">
                <a:solidFill>
                  <a:schemeClr val="accent1">
                    <a:lumMod val="75000"/>
                  </a:schemeClr>
                </a:solidFill>
              </a:rPr>
              <a:t>Seleziona</a:t>
            </a:r>
            <a:r>
              <a:rPr lang="it-IT" dirty="0">
                <a:solidFill>
                  <a:schemeClr val="tx1"/>
                </a:solidFill>
              </a:rPr>
              <a:t>”. </a:t>
            </a:r>
          </a:p>
          <a:p>
            <a:pPr lvl="0"/>
            <a:endParaRPr lang="it-IT" sz="500" dirty="0">
              <a:solidFill>
                <a:schemeClr val="tx1"/>
              </a:solidFill>
            </a:endParaRPr>
          </a:p>
          <a:p>
            <a:pPr lvl="0"/>
            <a:r>
              <a:rPr lang="it-IT" dirty="0">
                <a:solidFill>
                  <a:schemeClr val="tx1"/>
                </a:solidFill>
              </a:rPr>
              <a:t>La pagina “</a:t>
            </a:r>
            <a:r>
              <a:rPr lang="it-IT" b="1" dirty="0">
                <a:solidFill>
                  <a:schemeClr val="accent1">
                    <a:lumMod val="75000"/>
                  </a:schemeClr>
                </a:solidFill>
              </a:rPr>
              <a:t>Scegli carriera</a:t>
            </a:r>
            <a:r>
              <a:rPr lang="it-IT" dirty="0">
                <a:solidFill>
                  <a:schemeClr val="tx1"/>
                </a:solidFill>
              </a:rPr>
              <a:t>” non verrà proposta nel caso di un nuovo studente.</a:t>
            </a:r>
          </a:p>
        </p:txBody>
      </p:sp>
      <p:sp>
        <p:nvSpPr>
          <p:cNvPr id="2" name="Freccia in giù 1"/>
          <p:cNvSpPr/>
          <p:nvPr/>
        </p:nvSpPr>
        <p:spPr>
          <a:xfrm>
            <a:off x="11349300" y="2355886"/>
            <a:ext cx="282632" cy="6234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Sottotitolo 2">
            <a:extLst>
              <a:ext uri="{FF2B5EF4-FFF2-40B4-BE49-F238E27FC236}">
                <a16:creationId xmlns:a16="http://schemas.microsoft.com/office/drawing/2014/main" id="{A2537623-7554-46F6-AE23-DB9E6A1B50E4}"/>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2960422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5" name="Fumetto 2 4"/>
          <p:cNvSpPr/>
          <p:nvPr/>
        </p:nvSpPr>
        <p:spPr>
          <a:xfrm>
            <a:off x="594908" y="4808807"/>
            <a:ext cx="11236916" cy="1045027"/>
          </a:xfrm>
          <a:prstGeom prst="wedgeRoundRectCallout">
            <a:avLst>
              <a:gd name="adj1" fmla="val -49180"/>
              <a:gd name="adj2" fmla="val 10869"/>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Nell’esempio sopra indicato è stato utilizzato il pulsante “</a:t>
            </a:r>
            <a:r>
              <a:rPr lang="it-IT" b="1" dirty="0">
                <a:solidFill>
                  <a:schemeClr val="accent1">
                    <a:lumMod val="75000"/>
                  </a:schemeClr>
                </a:solidFill>
              </a:rPr>
              <a:t>Stampa Avviso per </a:t>
            </a:r>
            <a:r>
              <a:rPr lang="it-IT" b="1" dirty="0" err="1">
                <a:solidFill>
                  <a:schemeClr val="accent1">
                    <a:lumMod val="75000"/>
                  </a:schemeClr>
                </a:solidFill>
              </a:rPr>
              <a:t>PagoPA</a:t>
            </a:r>
            <a:r>
              <a:rPr lang="it-IT" dirty="0">
                <a:solidFill>
                  <a:schemeClr val="tx1"/>
                </a:solidFill>
              </a:rPr>
              <a:t>” che consente di aprire e/o salvare il relativo documento.</a:t>
            </a:r>
          </a:p>
        </p:txBody>
      </p:sp>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908" y="983976"/>
            <a:ext cx="11236916" cy="3504048"/>
          </a:xfrm>
          <a:prstGeom prst="rect">
            <a:avLst/>
          </a:prstGeom>
          <a:ln>
            <a:solidFill>
              <a:schemeClr val="accent1">
                <a:shade val="50000"/>
              </a:schemeClr>
            </a:solidFill>
          </a:ln>
        </p:spPr>
      </p:pic>
      <p:sp>
        <p:nvSpPr>
          <p:cNvPr id="10" name="Freccia in giù 9"/>
          <p:cNvSpPr/>
          <p:nvPr/>
        </p:nvSpPr>
        <p:spPr>
          <a:xfrm rot="5170919">
            <a:off x="2607457" y="3983206"/>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in giù 10"/>
          <p:cNvSpPr/>
          <p:nvPr/>
        </p:nvSpPr>
        <p:spPr>
          <a:xfrm rot="17551079">
            <a:off x="5850753" y="2526481"/>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in giù 11"/>
          <p:cNvSpPr/>
          <p:nvPr/>
        </p:nvSpPr>
        <p:spPr>
          <a:xfrm rot="16200000">
            <a:off x="7267585" y="3242642"/>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p:cNvSpPr>
            <a:spLocks noGrp="1"/>
          </p:cNvSpPr>
          <p:nvPr>
            <p:ph type="sldNum" sz="quarter" idx="12"/>
          </p:nvPr>
        </p:nvSpPr>
        <p:spPr>
          <a:xfrm>
            <a:off x="9448800" y="6492875"/>
            <a:ext cx="2743200" cy="365125"/>
          </a:xfrm>
        </p:spPr>
        <p:txBody>
          <a:bodyPr/>
          <a:lstStyle/>
          <a:p>
            <a:fld id="{4CCD92B9-F4A0-4FA3-B0C8-72B950DEA145}" type="slidenum">
              <a:rPr lang="it-IT" smtClean="0"/>
              <a:t>40</a:t>
            </a:fld>
            <a:endParaRPr lang="it-IT"/>
          </a:p>
        </p:txBody>
      </p:sp>
      <p:sp>
        <p:nvSpPr>
          <p:cNvPr id="13" name="Sottotitolo 2">
            <a:extLst>
              <a:ext uri="{FF2B5EF4-FFF2-40B4-BE49-F238E27FC236}">
                <a16:creationId xmlns:a16="http://schemas.microsoft.com/office/drawing/2014/main" id="{D8EC3625-4E5C-47CF-B983-C9D17C934274}"/>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27928422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rotWithShape="1">
          <a:blip r:embed="rId5">
            <a:extLst>
              <a:ext uri="{28A0092B-C50C-407E-A947-70E740481C1C}">
                <a14:useLocalDpi xmlns:a14="http://schemas.microsoft.com/office/drawing/2010/main" val="0"/>
              </a:ext>
            </a:extLst>
          </a:blip>
          <a:srcRect t="27889"/>
          <a:stretch/>
        </p:blipFill>
        <p:spPr>
          <a:xfrm>
            <a:off x="1119672" y="2414763"/>
            <a:ext cx="10058400" cy="3420319"/>
          </a:xfrm>
          <a:prstGeom prst="rect">
            <a:avLst/>
          </a:prstGeom>
          <a:ln>
            <a:solidFill>
              <a:schemeClr val="accent1">
                <a:shade val="50000"/>
              </a:schemeClr>
            </a:solidFill>
          </a:ln>
        </p:spPr>
      </p:pic>
      <p:sp>
        <p:nvSpPr>
          <p:cNvPr id="5" name="Fumetto 2 4"/>
          <p:cNvSpPr/>
          <p:nvPr/>
        </p:nvSpPr>
        <p:spPr>
          <a:xfrm>
            <a:off x="8149813" y="2702201"/>
            <a:ext cx="2767004" cy="1826822"/>
          </a:xfrm>
          <a:prstGeom prst="wedgeRoundRectCallout">
            <a:avLst>
              <a:gd name="adj1" fmla="val -60430"/>
              <a:gd name="adj2" fmla="val 294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Una volta aperto il documento si potrà stamparlo o salvarlo sul  dispositivo personale.</a:t>
            </a:r>
          </a:p>
        </p:txBody>
      </p:sp>
      <p:sp>
        <p:nvSpPr>
          <p:cNvPr id="3" name="Segnaposto numero diapositiva 2"/>
          <p:cNvSpPr>
            <a:spLocks noGrp="1"/>
          </p:cNvSpPr>
          <p:nvPr>
            <p:ph type="sldNum" sz="quarter" idx="12"/>
          </p:nvPr>
        </p:nvSpPr>
        <p:spPr>
          <a:xfrm>
            <a:off x="9448800" y="6492875"/>
            <a:ext cx="2743200" cy="365125"/>
          </a:xfrm>
        </p:spPr>
        <p:txBody>
          <a:bodyPr/>
          <a:lstStyle/>
          <a:p>
            <a:fld id="{4CCD92B9-F4A0-4FA3-B0C8-72B950DEA145}" type="slidenum">
              <a:rPr lang="it-IT" smtClean="0"/>
              <a:t>41</a:t>
            </a:fld>
            <a:endParaRPr lang="it-IT"/>
          </a:p>
        </p:txBody>
      </p:sp>
      <p:sp>
        <p:nvSpPr>
          <p:cNvPr id="10" name="Sottotitolo 2">
            <a:extLst>
              <a:ext uri="{FF2B5EF4-FFF2-40B4-BE49-F238E27FC236}">
                <a16:creationId xmlns:a16="http://schemas.microsoft.com/office/drawing/2014/main" id="{E2DBB795-4DCD-49AC-9385-0470CA40BAD4}"/>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34513651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rotWithShape="1">
          <a:blip r:embed="rId5">
            <a:extLst>
              <a:ext uri="{28A0092B-C50C-407E-A947-70E740481C1C}">
                <a14:useLocalDpi xmlns:a14="http://schemas.microsoft.com/office/drawing/2010/main" val="0"/>
              </a:ext>
            </a:extLst>
          </a:blip>
          <a:srcRect t="34734"/>
          <a:stretch/>
        </p:blipFill>
        <p:spPr>
          <a:xfrm>
            <a:off x="485543" y="2779294"/>
            <a:ext cx="11385031" cy="2977693"/>
          </a:xfrm>
          <a:prstGeom prst="rect">
            <a:avLst/>
          </a:prstGeom>
          <a:ln>
            <a:solidFill>
              <a:schemeClr val="accent1">
                <a:shade val="50000"/>
              </a:schemeClr>
            </a:solidFill>
          </a:ln>
        </p:spPr>
      </p:pic>
      <p:sp>
        <p:nvSpPr>
          <p:cNvPr id="5" name="Fumetto 2 4"/>
          <p:cNvSpPr/>
          <p:nvPr/>
        </p:nvSpPr>
        <p:spPr>
          <a:xfrm>
            <a:off x="5709257" y="2304662"/>
            <a:ext cx="4153212" cy="1362270"/>
          </a:xfrm>
          <a:prstGeom prst="wedgeRoundRectCallout">
            <a:avLst>
              <a:gd name="adj1" fmla="val 65942"/>
              <a:gd name="adj2" fmla="val -39171"/>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t-IT" dirty="0">
                <a:solidFill>
                  <a:schemeClr val="tx1">
                    <a:lumMod val="95000"/>
                    <a:lumOff val="5000"/>
                  </a:schemeClr>
                </a:solidFill>
              </a:rPr>
              <a:t>Al termine delle operazioni si potrà chiudere la sessione di lavoro utilizzando il link “</a:t>
            </a:r>
            <a:r>
              <a:rPr lang="it-IT" b="1" dirty="0" err="1">
                <a:solidFill>
                  <a:schemeClr val="accent1">
                    <a:lumMod val="75000"/>
                  </a:schemeClr>
                </a:solidFill>
              </a:rPr>
              <a:t>Logout</a:t>
            </a:r>
            <a:r>
              <a:rPr lang="it-IT" dirty="0">
                <a:solidFill>
                  <a:schemeClr val="tx1">
                    <a:lumMod val="95000"/>
                    <a:lumOff val="5000"/>
                  </a:schemeClr>
                </a:solidFill>
              </a:rPr>
              <a:t>” del menu di scelta.</a:t>
            </a:r>
          </a:p>
        </p:txBody>
      </p:sp>
      <p:sp>
        <p:nvSpPr>
          <p:cNvPr id="3" name="Segnaposto numero diapositiva 2"/>
          <p:cNvSpPr>
            <a:spLocks noGrp="1"/>
          </p:cNvSpPr>
          <p:nvPr>
            <p:ph type="sldNum" sz="quarter" idx="12"/>
          </p:nvPr>
        </p:nvSpPr>
        <p:spPr>
          <a:xfrm>
            <a:off x="9448800" y="6492875"/>
            <a:ext cx="2743200" cy="365125"/>
          </a:xfrm>
        </p:spPr>
        <p:txBody>
          <a:bodyPr/>
          <a:lstStyle/>
          <a:p>
            <a:fld id="{4CCD92B9-F4A0-4FA3-B0C8-72B950DEA145}" type="slidenum">
              <a:rPr lang="it-IT" smtClean="0"/>
              <a:t>42</a:t>
            </a:fld>
            <a:endParaRPr lang="it-IT"/>
          </a:p>
        </p:txBody>
      </p:sp>
      <p:sp>
        <p:nvSpPr>
          <p:cNvPr id="10" name="Sottotitolo 2">
            <a:extLst>
              <a:ext uri="{FF2B5EF4-FFF2-40B4-BE49-F238E27FC236}">
                <a16:creationId xmlns:a16="http://schemas.microsoft.com/office/drawing/2014/main" id="{796392AE-DA92-4422-B4F0-EA854FD83538}"/>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1418109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83" y="0"/>
            <a:ext cx="3524815" cy="6858000"/>
          </a:xfrm>
          <a:prstGeom prst="rect">
            <a:avLst/>
          </a:prstGeom>
        </p:spPr>
      </p:pic>
      <p:pic>
        <p:nvPicPr>
          <p:cNvPr id="2" name="Immagine 1"/>
          <p:cNvPicPr>
            <a:picLocks noChangeAspect="1"/>
          </p:cNvPicPr>
          <p:nvPr/>
        </p:nvPicPr>
        <p:blipFill rotWithShape="1">
          <a:blip r:embed="rId4">
            <a:extLst>
              <a:ext uri="{28A0092B-C50C-407E-A947-70E740481C1C}">
                <a14:useLocalDpi xmlns:a14="http://schemas.microsoft.com/office/drawing/2010/main" val="0"/>
              </a:ext>
            </a:extLst>
          </a:blip>
          <a:srcRect t="23233"/>
          <a:stretch/>
        </p:blipFill>
        <p:spPr>
          <a:xfrm>
            <a:off x="263799" y="2233402"/>
            <a:ext cx="11686148" cy="4167398"/>
          </a:xfrm>
          <a:prstGeom prst="rect">
            <a:avLst/>
          </a:prstGeom>
          <a:ln>
            <a:solidFill>
              <a:schemeClr val="accent1"/>
            </a:solidFill>
          </a:ln>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sp>
        <p:nvSpPr>
          <p:cNvPr id="5" name="Fumetto 2 4"/>
          <p:cNvSpPr/>
          <p:nvPr/>
        </p:nvSpPr>
        <p:spPr>
          <a:xfrm>
            <a:off x="6840196" y="3782378"/>
            <a:ext cx="4244910" cy="1898015"/>
          </a:xfrm>
          <a:prstGeom prst="wedgeRoundRectCallout">
            <a:avLst>
              <a:gd name="adj1" fmla="val -59754"/>
              <a:gd name="adj2" fmla="val 579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Una volta effettuato l’accesso, verrà visualizzata la sezione “</a:t>
            </a:r>
            <a:r>
              <a:rPr lang="it-IT" b="1" dirty="0">
                <a:solidFill>
                  <a:schemeClr val="accent1">
                    <a:lumMod val="75000"/>
                  </a:schemeClr>
                </a:solidFill>
              </a:rPr>
              <a:t>Area utenti registrati</a:t>
            </a:r>
            <a:r>
              <a:rPr lang="it-IT" dirty="0">
                <a:solidFill>
                  <a:schemeClr val="tx1"/>
                </a:solidFill>
              </a:rPr>
              <a:t>” (nel caso di un nuovo utente)  o “</a:t>
            </a:r>
            <a:r>
              <a:rPr lang="it-IT" b="1" dirty="0">
                <a:solidFill>
                  <a:schemeClr val="accent1">
                    <a:lumMod val="75000"/>
                  </a:schemeClr>
                </a:solidFill>
              </a:rPr>
              <a:t>Area studenti</a:t>
            </a:r>
            <a:r>
              <a:rPr lang="it-IT" dirty="0">
                <a:solidFill>
                  <a:schemeClr val="tx1"/>
                </a:solidFill>
              </a:rPr>
              <a:t>” (nel caso di un ex studente) con il riepilogo dei dati personali inseriti in fase di registrazione.</a:t>
            </a:r>
          </a:p>
        </p:txBody>
      </p:sp>
      <p:sp>
        <p:nvSpPr>
          <p:cNvPr id="3" name="Segnaposto numero diapositiva 2"/>
          <p:cNvSpPr>
            <a:spLocks noGrp="1"/>
          </p:cNvSpPr>
          <p:nvPr>
            <p:ph type="sldNum" sz="quarter" idx="12"/>
          </p:nvPr>
        </p:nvSpPr>
        <p:spPr>
          <a:xfrm>
            <a:off x="9206747" y="6492875"/>
            <a:ext cx="2743200" cy="365125"/>
          </a:xfrm>
        </p:spPr>
        <p:txBody>
          <a:bodyPr/>
          <a:lstStyle/>
          <a:p>
            <a:fld id="{4CCD92B9-F4A0-4FA3-B0C8-72B950DEA145}" type="slidenum">
              <a:rPr lang="it-IT" smtClean="0"/>
              <a:t>5</a:t>
            </a:fld>
            <a:endParaRPr lang="it-IT"/>
          </a:p>
        </p:txBody>
      </p:sp>
      <p:sp>
        <p:nvSpPr>
          <p:cNvPr id="10" name="Sottotitolo 2">
            <a:extLst>
              <a:ext uri="{FF2B5EF4-FFF2-40B4-BE49-F238E27FC236}">
                <a16:creationId xmlns:a16="http://schemas.microsoft.com/office/drawing/2014/main" id="{329ED725-1B5E-4886-BD34-6ACA2F5046D6}"/>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733208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83"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3" name="Immagine 2"/>
          <p:cNvPicPr>
            <a:picLocks noChangeAspect="1"/>
          </p:cNvPicPr>
          <p:nvPr/>
        </p:nvPicPr>
        <p:blipFill rotWithShape="1">
          <a:blip r:embed="rId5">
            <a:extLst>
              <a:ext uri="{28A0092B-C50C-407E-A947-70E740481C1C}">
                <a14:useLocalDpi xmlns:a14="http://schemas.microsoft.com/office/drawing/2010/main" val="0"/>
              </a:ext>
            </a:extLst>
          </a:blip>
          <a:srcRect l="86758" t="7733"/>
          <a:stretch/>
        </p:blipFill>
        <p:spPr>
          <a:xfrm>
            <a:off x="8217667" y="936783"/>
            <a:ext cx="1521486" cy="4476458"/>
          </a:xfrm>
          <a:prstGeom prst="rect">
            <a:avLst/>
          </a:prstGeom>
          <a:ln>
            <a:solidFill>
              <a:schemeClr val="accent1"/>
            </a:solidFill>
          </a:ln>
        </p:spPr>
      </p:pic>
      <p:sp>
        <p:nvSpPr>
          <p:cNvPr id="5" name="Fumetto 2 4"/>
          <p:cNvSpPr/>
          <p:nvPr/>
        </p:nvSpPr>
        <p:spPr>
          <a:xfrm>
            <a:off x="3481527" y="3140051"/>
            <a:ext cx="4244910" cy="1898015"/>
          </a:xfrm>
          <a:prstGeom prst="wedgeRoundRectCallout">
            <a:avLst>
              <a:gd name="adj1" fmla="val 61140"/>
              <a:gd name="adj2" fmla="val -108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Aprire il menu, cliccare sulla voce “</a:t>
            </a:r>
            <a:r>
              <a:rPr lang="it-IT" b="1" dirty="0">
                <a:solidFill>
                  <a:schemeClr val="accent1">
                    <a:lumMod val="75000"/>
                  </a:schemeClr>
                </a:solidFill>
              </a:rPr>
              <a:t>Area registrato</a:t>
            </a:r>
            <a:r>
              <a:rPr lang="it-IT" dirty="0">
                <a:solidFill>
                  <a:schemeClr val="tx1"/>
                </a:solidFill>
              </a:rPr>
              <a:t>” (nel caso di nuovo utente)  o “</a:t>
            </a:r>
            <a:r>
              <a:rPr lang="it-IT" b="1" dirty="0">
                <a:solidFill>
                  <a:schemeClr val="accent1">
                    <a:lumMod val="75000"/>
                  </a:schemeClr>
                </a:solidFill>
              </a:rPr>
              <a:t>Area studenti</a:t>
            </a:r>
            <a:r>
              <a:rPr lang="it-IT" dirty="0">
                <a:solidFill>
                  <a:schemeClr val="tx1"/>
                </a:solidFill>
              </a:rPr>
              <a:t>” (nel caso di ex studente) e selezionare la voce “</a:t>
            </a:r>
            <a:r>
              <a:rPr lang="it-IT" b="1" dirty="0">
                <a:solidFill>
                  <a:schemeClr val="accent1">
                    <a:lumMod val="75000"/>
                  </a:schemeClr>
                </a:solidFill>
              </a:rPr>
              <a:t>Immatricolazione e Preiscrizione</a:t>
            </a:r>
            <a:r>
              <a:rPr lang="it-IT" dirty="0">
                <a:solidFill>
                  <a:schemeClr val="tx1"/>
                </a:solidFill>
              </a:rPr>
              <a:t>”.</a:t>
            </a:r>
          </a:p>
        </p:txBody>
      </p:sp>
      <p:sp>
        <p:nvSpPr>
          <p:cNvPr id="2" name="Segnaposto numero diapositiva 1"/>
          <p:cNvSpPr>
            <a:spLocks noGrp="1"/>
          </p:cNvSpPr>
          <p:nvPr>
            <p:ph type="sldNum" sz="quarter" idx="12"/>
          </p:nvPr>
        </p:nvSpPr>
        <p:spPr>
          <a:xfrm>
            <a:off x="9103723" y="6428358"/>
            <a:ext cx="2743200" cy="365125"/>
          </a:xfrm>
        </p:spPr>
        <p:txBody>
          <a:bodyPr/>
          <a:lstStyle/>
          <a:p>
            <a:fld id="{4CCD92B9-F4A0-4FA3-B0C8-72B950DEA145}" type="slidenum">
              <a:rPr lang="it-IT" smtClean="0"/>
              <a:t>6</a:t>
            </a:fld>
            <a:endParaRPr lang="it-IT" dirty="0"/>
          </a:p>
        </p:txBody>
      </p:sp>
      <p:sp>
        <p:nvSpPr>
          <p:cNvPr id="10" name="Sottotitolo 2">
            <a:extLst>
              <a:ext uri="{FF2B5EF4-FFF2-40B4-BE49-F238E27FC236}">
                <a16:creationId xmlns:a16="http://schemas.microsoft.com/office/drawing/2014/main" id="{E626CE3C-346C-48E0-A07C-AC2A62DF128A}"/>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2570931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83"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2" name="Immagine 1"/>
          <p:cNvPicPr>
            <a:picLocks noChangeAspect="1"/>
          </p:cNvPicPr>
          <p:nvPr/>
        </p:nvPicPr>
        <p:blipFill rotWithShape="1">
          <a:blip r:embed="rId5">
            <a:extLst>
              <a:ext uri="{28A0092B-C50C-407E-A947-70E740481C1C}">
                <a14:useLocalDpi xmlns:a14="http://schemas.microsoft.com/office/drawing/2010/main" val="0"/>
              </a:ext>
            </a:extLst>
          </a:blip>
          <a:srcRect t="38738"/>
          <a:stretch/>
        </p:blipFill>
        <p:spPr>
          <a:xfrm>
            <a:off x="975907" y="1634591"/>
            <a:ext cx="10760448" cy="2854745"/>
          </a:xfrm>
          <a:prstGeom prst="rect">
            <a:avLst/>
          </a:prstGeom>
          <a:ln>
            <a:solidFill>
              <a:schemeClr val="accent1"/>
            </a:solidFill>
          </a:ln>
        </p:spPr>
      </p:pic>
      <p:sp>
        <p:nvSpPr>
          <p:cNvPr id="5" name="Fumetto 2 4"/>
          <p:cNvSpPr/>
          <p:nvPr/>
        </p:nvSpPr>
        <p:spPr>
          <a:xfrm>
            <a:off x="938583" y="4625883"/>
            <a:ext cx="10797772" cy="1161574"/>
          </a:xfrm>
          <a:prstGeom prst="wedgeRoundRectCallout">
            <a:avLst>
              <a:gd name="adj1" fmla="val 49930"/>
              <a:gd name="adj2" fmla="val 7271"/>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a:solidFill>
                  <a:schemeClr val="tx1"/>
                </a:solidFill>
              </a:rPr>
              <a:t>Per iniziare la procedura premere il pulsante “</a:t>
            </a:r>
            <a:r>
              <a:rPr lang="it-IT" b="1" dirty="0">
                <a:solidFill>
                  <a:schemeClr val="accent1">
                    <a:lumMod val="75000"/>
                  </a:schemeClr>
                </a:solidFill>
              </a:rPr>
              <a:t>Immatricolazione</a:t>
            </a:r>
            <a:r>
              <a:rPr lang="it-IT" dirty="0">
                <a:solidFill>
                  <a:schemeClr val="tx1"/>
                </a:solidFill>
              </a:rPr>
              <a:t>”. É consigliabile avere pronta la scansione digitale dei documenti indicati all’art. 9 dell’Avviso di selezione, che dovranno essere caricati durante la procedura. </a:t>
            </a:r>
          </a:p>
        </p:txBody>
      </p:sp>
      <p:sp>
        <p:nvSpPr>
          <p:cNvPr id="4" name="Freccia in giù 3"/>
          <p:cNvSpPr/>
          <p:nvPr/>
        </p:nvSpPr>
        <p:spPr>
          <a:xfrm rot="5170919">
            <a:off x="2811173" y="3873716"/>
            <a:ext cx="270588" cy="55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p:cNvSpPr>
            <a:spLocks noGrp="1"/>
          </p:cNvSpPr>
          <p:nvPr>
            <p:ph type="sldNum" sz="quarter" idx="12"/>
          </p:nvPr>
        </p:nvSpPr>
        <p:spPr>
          <a:xfrm>
            <a:off x="8993155" y="6356350"/>
            <a:ext cx="2743200" cy="365125"/>
          </a:xfrm>
        </p:spPr>
        <p:txBody>
          <a:bodyPr/>
          <a:lstStyle/>
          <a:p>
            <a:fld id="{4CCD92B9-F4A0-4FA3-B0C8-72B950DEA145}" type="slidenum">
              <a:rPr lang="it-IT" smtClean="0"/>
              <a:t>7</a:t>
            </a:fld>
            <a:endParaRPr lang="it-IT" dirty="0"/>
          </a:p>
        </p:txBody>
      </p:sp>
      <p:sp>
        <p:nvSpPr>
          <p:cNvPr id="10" name="Sottotitolo 2">
            <a:extLst>
              <a:ext uri="{FF2B5EF4-FFF2-40B4-BE49-F238E27FC236}">
                <a16:creationId xmlns:a16="http://schemas.microsoft.com/office/drawing/2014/main" id="{D213FD9B-6BB1-4E28-8EA2-1982B1B5A37E}"/>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3938278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448"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11" name="Immagin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537" y="1152121"/>
            <a:ext cx="11432037" cy="4553758"/>
          </a:xfrm>
          <a:prstGeom prst="rect">
            <a:avLst/>
          </a:prstGeom>
          <a:ln>
            <a:solidFill>
              <a:schemeClr val="accent1">
                <a:shade val="50000"/>
              </a:schemeClr>
            </a:solidFill>
          </a:ln>
        </p:spPr>
      </p:pic>
      <p:sp>
        <p:nvSpPr>
          <p:cNvPr id="5" name="Fumetto 2 4"/>
          <p:cNvSpPr/>
          <p:nvPr/>
        </p:nvSpPr>
        <p:spPr>
          <a:xfrm>
            <a:off x="2998209" y="4179825"/>
            <a:ext cx="5613945" cy="1161574"/>
          </a:xfrm>
          <a:prstGeom prst="wedgeRoundRectCallout">
            <a:avLst>
              <a:gd name="adj1" fmla="val -65018"/>
              <a:gd name="adj2" fmla="val -3369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Scegliere la tipologia della tua domanda d’immatricolazione tra le opzioni disponibili. Nel caso di un nuovo studente scegliere “</a:t>
            </a:r>
            <a:r>
              <a:rPr lang="it-IT" b="1" dirty="0">
                <a:solidFill>
                  <a:schemeClr val="accent1">
                    <a:lumMod val="75000"/>
                  </a:schemeClr>
                </a:solidFill>
              </a:rPr>
              <a:t>Immatricolazione standard</a:t>
            </a:r>
            <a:r>
              <a:rPr lang="it-IT" dirty="0">
                <a:solidFill>
                  <a:schemeClr val="tx1"/>
                </a:solidFill>
              </a:rPr>
              <a:t>”.</a:t>
            </a:r>
          </a:p>
        </p:txBody>
      </p:sp>
      <p:sp>
        <p:nvSpPr>
          <p:cNvPr id="2" name="Segnaposto numero diapositiva 1"/>
          <p:cNvSpPr>
            <a:spLocks noGrp="1"/>
          </p:cNvSpPr>
          <p:nvPr>
            <p:ph type="sldNum" sz="quarter" idx="12"/>
          </p:nvPr>
        </p:nvSpPr>
        <p:spPr>
          <a:xfrm>
            <a:off x="9127374" y="6492875"/>
            <a:ext cx="2743200" cy="365125"/>
          </a:xfrm>
        </p:spPr>
        <p:txBody>
          <a:bodyPr/>
          <a:lstStyle/>
          <a:p>
            <a:fld id="{4CCD92B9-F4A0-4FA3-B0C8-72B950DEA145}" type="slidenum">
              <a:rPr lang="it-IT" smtClean="0"/>
              <a:t>8</a:t>
            </a:fld>
            <a:endParaRPr lang="it-IT"/>
          </a:p>
        </p:txBody>
      </p:sp>
      <p:sp>
        <p:nvSpPr>
          <p:cNvPr id="10" name="Sottotitolo 2">
            <a:extLst>
              <a:ext uri="{FF2B5EF4-FFF2-40B4-BE49-F238E27FC236}">
                <a16:creationId xmlns:a16="http://schemas.microsoft.com/office/drawing/2014/main" id="{3DA187BE-C122-4C7F-96FB-FEB8AAD2A464}"/>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3960520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83" y="0"/>
            <a:ext cx="3524815" cy="68580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87" y="24939"/>
            <a:ext cx="4559836" cy="638254"/>
          </a:xfrm>
          <a:prstGeom prst="rect">
            <a:avLst/>
          </a:prstGeom>
        </p:spPr>
      </p:pic>
      <p:pic>
        <p:nvPicPr>
          <p:cNvPr id="3" name="Immagine 2"/>
          <p:cNvPicPr>
            <a:picLocks noChangeAspect="1"/>
          </p:cNvPicPr>
          <p:nvPr/>
        </p:nvPicPr>
        <p:blipFill rotWithShape="1">
          <a:blip r:embed="rId5">
            <a:extLst>
              <a:ext uri="{28A0092B-C50C-407E-A947-70E740481C1C}">
                <a14:useLocalDpi xmlns:a14="http://schemas.microsoft.com/office/drawing/2010/main" val="0"/>
              </a:ext>
            </a:extLst>
          </a:blip>
          <a:srcRect t="44772"/>
          <a:stretch/>
        </p:blipFill>
        <p:spPr>
          <a:xfrm>
            <a:off x="587827" y="2225309"/>
            <a:ext cx="11222819" cy="1628233"/>
          </a:xfrm>
          <a:prstGeom prst="rect">
            <a:avLst/>
          </a:prstGeom>
          <a:ln>
            <a:solidFill>
              <a:schemeClr val="accent1">
                <a:shade val="50000"/>
              </a:schemeClr>
            </a:solidFill>
          </a:ln>
        </p:spPr>
      </p:pic>
      <p:sp>
        <p:nvSpPr>
          <p:cNvPr id="5" name="Fumetto 2 4"/>
          <p:cNvSpPr/>
          <p:nvPr/>
        </p:nvSpPr>
        <p:spPr>
          <a:xfrm>
            <a:off x="2505963" y="3302526"/>
            <a:ext cx="8418711" cy="992748"/>
          </a:xfrm>
          <a:prstGeom prst="wedgeRoundRectCallout">
            <a:avLst>
              <a:gd name="adj1" fmla="val -55420"/>
              <a:gd name="adj2" fmla="val -50797"/>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Selezionare l’opzione “</a:t>
            </a:r>
            <a:r>
              <a:rPr lang="it-IT" b="1" dirty="0">
                <a:solidFill>
                  <a:schemeClr val="accent1">
                    <a:lumMod val="75000"/>
                  </a:schemeClr>
                </a:solidFill>
              </a:rPr>
              <a:t>Immatricolazione ai Corsi ad Accesso Libero</a:t>
            </a:r>
            <a:r>
              <a:rPr lang="it-IT" dirty="0">
                <a:solidFill>
                  <a:schemeClr val="tx1"/>
                </a:solidFill>
              </a:rPr>
              <a:t>” per visualizzare l’elenco dei corsi offerti dall’Ateneo.</a:t>
            </a:r>
          </a:p>
        </p:txBody>
      </p:sp>
      <p:sp>
        <p:nvSpPr>
          <p:cNvPr id="2" name="Segnaposto numero diapositiva 1"/>
          <p:cNvSpPr>
            <a:spLocks noGrp="1"/>
          </p:cNvSpPr>
          <p:nvPr>
            <p:ph type="sldNum" sz="quarter" idx="12"/>
          </p:nvPr>
        </p:nvSpPr>
        <p:spPr>
          <a:xfrm>
            <a:off x="9067446" y="6492875"/>
            <a:ext cx="2743200" cy="365125"/>
          </a:xfrm>
        </p:spPr>
        <p:txBody>
          <a:bodyPr/>
          <a:lstStyle/>
          <a:p>
            <a:fld id="{4CCD92B9-F4A0-4FA3-B0C8-72B950DEA145}" type="slidenum">
              <a:rPr lang="it-IT" smtClean="0"/>
              <a:t>9</a:t>
            </a:fld>
            <a:endParaRPr lang="it-IT"/>
          </a:p>
        </p:txBody>
      </p:sp>
      <p:sp>
        <p:nvSpPr>
          <p:cNvPr id="10" name="Sottotitolo 2">
            <a:extLst>
              <a:ext uri="{FF2B5EF4-FFF2-40B4-BE49-F238E27FC236}">
                <a16:creationId xmlns:a16="http://schemas.microsoft.com/office/drawing/2014/main" id="{CE9981D1-7BA3-4FA4-895B-FC270820CBC1}"/>
              </a:ext>
            </a:extLst>
          </p:cNvPr>
          <p:cNvSpPr txBox="1">
            <a:spLocks/>
          </p:cNvSpPr>
          <p:nvPr/>
        </p:nvSpPr>
        <p:spPr>
          <a:xfrm>
            <a:off x="8978410" y="200133"/>
            <a:ext cx="2994369" cy="250778"/>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500" dirty="0">
                <a:solidFill>
                  <a:schemeClr val="accent5">
                    <a:lumMod val="75000"/>
                  </a:schemeClr>
                </a:solidFill>
              </a:rPr>
              <a:t>Tutorial procedura immatricolazione</a:t>
            </a:r>
          </a:p>
        </p:txBody>
      </p:sp>
    </p:spTree>
    <p:extLst>
      <p:ext uri="{BB962C8B-B14F-4D97-AF65-F5344CB8AC3E}">
        <p14:creationId xmlns:p14="http://schemas.microsoft.com/office/powerpoint/2010/main" val="14114651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16E692615186349ADC1572FF2D92EBC" ma:contentTypeVersion="20" ma:contentTypeDescription="Creare un nuovo documento." ma:contentTypeScope="" ma:versionID="bd463ce96030fd098af61e96eb532e9a">
  <xsd:schema xmlns:xsd="http://www.w3.org/2001/XMLSchema" xmlns:xs="http://www.w3.org/2001/XMLSchema" xmlns:p="http://schemas.microsoft.com/office/2006/metadata/properties" xmlns:ns1="http://schemas.microsoft.com/sharepoint/v3" xmlns:ns3="83daf61e-777c-49d6-807d-ede0f7c0ba28" xmlns:ns4="01510a4c-67e1-410d-b310-984d6c9b1061" targetNamespace="http://schemas.microsoft.com/office/2006/metadata/properties" ma:root="true" ma:fieldsID="e11c722a41f101606584bad7243b7b36" ns1:_="" ns3:_="" ns4:_="">
    <xsd:import namespace="http://schemas.microsoft.com/sharepoint/v3"/>
    <xsd:import namespace="83daf61e-777c-49d6-807d-ede0f7c0ba28"/>
    <xsd:import namespace="01510a4c-67e1-410d-b310-984d6c9b106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LengthInSeconds" minOccurs="0"/>
                <xsd:element ref="ns4:MediaServiceLocation" minOccurs="0"/>
                <xsd:element ref="ns4:_activity" minOccurs="0"/>
                <xsd:element ref="ns4:MediaServiceObjectDetectorVersions" minOccurs="0"/>
                <xsd:element ref="ns4:MediaServiceSystemTags" minOccurs="0"/>
                <xsd:element ref="ns4: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Proprietà criteri di conformità unificati" ma:hidden="true" ma:internalName="_ip_UnifiedCompliancePolicyProperties">
      <xsd:simpleType>
        <xsd:restriction base="dms:Note"/>
      </xsd:simpleType>
    </xsd:element>
    <xsd:element name="_ip_UnifiedCompliancePolicyUIAction" ma:index="27" nillable="true" ma:displayName="Azione interfaccia utente criteri di conformità unificati"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daf61e-777c-49d6-807d-ede0f7c0ba28"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element name="SharingHintHash" ma:index="10" nillable="true" ma:displayName="Hash suggerimento condivisione"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510a4c-67e1-410d-b310-984d6c9b106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01510a4c-67e1-410d-b310-984d6c9b1061"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8E82FF7-3905-4A0C-872D-0B6EF74022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3daf61e-777c-49d6-807d-ede0f7c0ba28"/>
    <ds:schemaRef ds:uri="01510a4c-67e1-410d-b310-984d6c9b10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92AA93-B837-4CA5-82CD-896DF3B9232C}">
  <ds:schemaRefs>
    <ds:schemaRef ds:uri="http://schemas.microsoft.com/sharepoint/v3/contenttype/forms"/>
  </ds:schemaRefs>
</ds:datastoreItem>
</file>

<file path=customXml/itemProps3.xml><?xml version="1.0" encoding="utf-8"?>
<ds:datastoreItem xmlns:ds="http://schemas.openxmlformats.org/officeDocument/2006/customXml" ds:itemID="{C38751BC-8EA6-4F14-AF39-16AEFD157F52}">
  <ds:schemaRef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schemas.microsoft.com/office/2006/metadata/properties"/>
    <ds:schemaRef ds:uri="01510a4c-67e1-410d-b310-984d6c9b1061"/>
    <ds:schemaRef ds:uri="http://schemas.microsoft.com/sharepoint/v3"/>
    <ds:schemaRef ds:uri="http://purl.org/dc/elements/1.1/"/>
    <ds:schemaRef ds:uri="83daf61e-777c-49d6-807d-ede0f7c0ba28"/>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1933</TotalTime>
  <Words>2017</Words>
  <Application>Microsoft Office PowerPoint</Application>
  <PresentationFormat>Widescreen</PresentationFormat>
  <Paragraphs>162</Paragraphs>
  <Slides>42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42</vt:i4>
      </vt:variant>
    </vt:vector>
  </HeadingPairs>
  <TitlesOfParts>
    <vt:vector size="46" baseType="lpstr">
      <vt:lpstr>Arial</vt:lpstr>
      <vt:lpstr>Calibri</vt:lpstr>
      <vt:lpstr>Calibri Light</vt:lpstr>
      <vt:lpstr>Tema di Office</vt:lpstr>
      <vt:lpstr>Servizi @nline per lo Studente. Una sola password per molti servizi.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UniMC  Agevolazioni tasse</dc:title>
  <dc:creator>sonia.mastrocola</dc:creator>
  <cp:lastModifiedBy>nicola.iannelli@unimc.it</cp:lastModifiedBy>
  <cp:revision>277</cp:revision>
  <cp:lastPrinted>2022-09-15T11:07:26Z</cp:lastPrinted>
  <dcterms:created xsi:type="dcterms:W3CDTF">2019-08-20T09:41:44Z</dcterms:created>
  <dcterms:modified xsi:type="dcterms:W3CDTF">2024-11-26T13:05:46Z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0x010100616E692615186349ADC1572FF2D92EBC</vt:lpwstr>
  </property>
</Properties>
</file>