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54" r:id="rId1"/>
    <p:sldMasterId id="2147483875" r:id="rId2"/>
    <p:sldMasterId id="2147483887" r:id="rId3"/>
    <p:sldMasterId id="2147483656" r:id="rId4"/>
    <p:sldMasterId id="2147483839" r:id="rId5"/>
    <p:sldMasterId id="2147483889" r:id="rId6"/>
    <p:sldMasterId id="2147483892" r:id="rId7"/>
    <p:sldMasterId id="2147483894" r:id="rId8"/>
    <p:sldMasterId id="2147483896" r:id="rId9"/>
    <p:sldMasterId id="2147483898" r:id="rId10"/>
  </p:sldMasterIdLst>
  <p:notesMasterIdLst>
    <p:notesMasterId r:id="rId31"/>
  </p:notesMasterIdLst>
  <p:handoutMasterIdLst>
    <p:handoutMasterId r:id="rId32"/>
  </p:handoutMasterIdLst>
  <p:sldIdLst>
    <p:sldId id="953" r:id="rId11"/>
    <p:sldId id="955" r:id="rId12"/>
    <p:sldId id="960" r:id="rId13"/>
    <p:sldId id="996" r:id="rId14"/>
    <p:sldId id="977" r:id="rId15"/>
    <p:sldId id="997" r:id="rId16"/>
    <p:sldId id="998" r:id="rId17"/>
    <p:sldId id="999" r:id="rId18"/>
    <p:sldId id="1000" r:id="rId19"/>
    <p:sldId id="1001" r:id="rId20"/>
    <p:sldId id="1002" r:id="rId21"/>
    <p:sldId id="1003" r:id="rId22"/>
    <p:sldId id="1004" r:id="rId23"/>
    <p:sldId id="1005" r:id="rId24"/>
    <p:sldId id="1006" r:id="rId25"/>
    <p:sldId id="1007" r:id="rId26"/>
    <p:sldId id="1008" r:id="rId27"/>
    <p:sldId id="1010" r:id="rId28"/>
    <p:sldId id="1011" r:id="rId29"/>
    <p:sldId id="911" r:id="rId30"/>
  </p:sldIdLst>
  <p:sldSz cx="9144000" cy="6858000" type="screen4x3"/>
  <p:notesSz cx="9926638" cy="6797675"/>
  <p:embeddedFontLst>
    <p:embeddedFont>
      <p:font typeface="나눔바른고딕" panose="020B0603020101020101" pitchFamily="34" charset="-127"/>
      <p:regular r:id="rId33"/>
      <p:bold r:id="rId34"/>
    </p:embeddedFont>
    <p:embeddedFont>
      <p:font typeface="Book Antiqua" panose="02040602050305030304" pitchFamily="18"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a:defRPr lang="ko-KR"/>
    </a:defPPr>
    <a:lvl1pPr algn="just" rtl="0" fontAlgn="base" latinLnBrk="1">
      <a:lnSpc>
        <a:spcPct val="110000"/>
      </a:lnSpc>
      <a:spcBef>
        <a:spcPct val="20000"/>
      </a:spcBef>
      <a:spcAft>
        <a:spcPct val="0"/>
      </a:spcAft>
      <a:defRPr kumimoji="1" sz="3000" b="1" kern="1200">
        <a:solidFill>
          <a:schemeClr val="tx1"/>
        </a:solidFill>
        <a:latin typeface="새굴림" pitchFamily="18" charset="-127"/>
        <a:ea typeface="새굴림" pitchFamily="18" charset="-127"/>
        <a:cs typeface="+mn-cs"/>
      </a:defRPr>
    </a:lvl1pPr>
    <a:lvl2pPr marL="457200" algn="just" rtl="0" fontAlgn="base" latinLnBrk="1">
      <a:lnSpc>
        <a:spcPct val="110000"/>
      </a:lnSpc>
      <a:spcBef>
        <a:spcPct val="20000"/>
      </a:spcBef>
      <a:spcAft>
        <a:spcPct val="0"/>
      </a:spcAft>
      <a:defRPr kumimoji="1" sz="3000" b="1" kern="1200">
        <a:solidFill>
          <a:schemeClr val="tx1"/>
        </a:solidFill>
        <a:latin typeface="새굴림" pitchFamily="18" charset="-127"/>
        <a:ea typeface="새굴림" pitchFamily="18" charset="-127"/>
        <a:cs typeface="+mn-cs"/>
      </a:defRPr>
    </a:lvl2pPr>
    <a:lvl3pPr marL="914400" algn="just" rtl="0" fontAlgn="base" latinLnBrk="1">
      <a:lnSpc>
        <a:spcPct val="110000"/>
      </a:lnSpc>
      <a:spcBef>
        <a:spcPct val="20000"/>
      </a:spcBef>
      <a:spcAft>
        <a:spcPct val="0"/>
      </a:spcAft>
      <a:defRPr kumimoji="1" sz="3000" b="1" kern="1200">
        <a:solidFill>
          <a:schemeClr val="tx1"/>
        </a:solidFill>
        <a:latin typeface="새굴림" pitchFamily="18" charset="-127"/>
        <a:ea typeface="새굴림" pitchFamily="18" charset="-127"/>
        <a:cs typeface="+mn-cs"/>
      </a:defRPr>
    </a:lvl3pPr>
    <a:lvl4pPr marL="1371600" algn="just" rtl="0" fontAlgn="base" latinLnBrk="1">
      <a:lnSpc>
        <a:spcPct val="110000"/>
      </a:lnSpc>
      <a:spcBef>
        <a:spcPct val="20000"/>
      </a:spcBef>
      <a:spcAft>
        <a:spcPct val="0"/>
      </a:spcAft>
      <a:defRPr kumimoji="1" sz="3000" b="1" kern="1200">
        <a:solidFill>
          <a:schemeClr val="tx1"/>
        </a:solidFill>
        <a:latin typeface="새굴림" pitchFamily="18" charset="-127"/>
        <a:ea typeface="새굴림" pitchFamily="18" charset="-127"/>
        <a:cs typeface="+mn-cs"/>
      </a:defRPr>
    </a:lvl4pPr>
    <a:lvl5pPr marL="1828800" algn="just" rtl="0" fontAlgn="base" latinLnBrk="1">
      <a:lnSpc>
        <a:spcPct val="110000"/>
      </a:lnSpc>
      <a:spcBef>
        <a:spcPct val="20000"/>
      </a:spcBef>
      <a:spcAft>
        <a:spcPct val="0"/>
      </a:spcAft>
      <a:defRPr kumimoji="1" sz="3000" b="1" kern="1200">
        <a:solidFill>
          <a:schemeClr val="tx1"/>
        </a:solidFill>
        <a:latin typeface="새굴림" pitchFamily="18" charset="-127"/>
        <a:ea typeface="새굴림" pitchFamily="18" charset="-127"/>
        <a:cs typeface="+mn-cs"/>
      </a:defRPr>
    </a:lvl5pPr>
    <a:lvl6pPr marL="2286000" algn="l" defTabSz="914400" rtl="0" eaLnBrk="1" latinLnBrk="1" hangingPunct="1">
      <a:defRPr kumimoji="1" sz="3000" b="1" kern="1200">
        <a:solidFill>
          <a:schemeClr val="tx1"/>
        </a:solidFill>
        <a:latin typeface="새굴림" pitchFamily="18" charset="-127"/>
        <a:ea typeface="새굴림" pitchFamily="18" charset="-127"/>
        <a:cs typeface="+mn-cs"/>
      </a:defRPr>
    </a:lvl6pPr>
    <a:lvl7pPr marL="2743200" algn="l" defTabSz="914400" rtl="0" eaLnBrk="1" latinLnBrk="1" hangingPunct="1">
      <a:defRPr kumimoji="1" sz="3000" b="1" kern="1200">
        <a:solidFill>
          <a:schemeClr val="tx1"/>
        </a:solidFill>
        <a:latin typeface="새굴림" pitchFamily="18" charset="-127"/>
        <a:ea typeface="새굴림" pitchFamily="18" charset="-127"/>
        <a:cs typeface="+mn-cs"/>
      </a:defRPr>
    </a:lvl7pPr>
    <a:lvl8pPr marL="3200400" algn="l" defTabSz="914400" rtl="0" eaLnBrk="1" latinLnBrk="1" hangingPunct="1">
      <a:defRPr kumimoji="1" sz="3000" b="1" kern="1200">
        <a:solidFill>
          <a:schemeClr val="tx1"/>
        </a:solidFill>
        <a:latin typeface="새굴림" pitchFamily="18" charset="-127"/>
        <a:ea typeface="새굴림" pitchFamily="18" charset="-127"/>
        <a:cs typeface="+mn-cs"/>
      </a:defRPr>
    </a:lvl8pPr>
    <a:lvl9pPr marL="3657600" algn="l" defTabSz="914400" rtl="0" eaLnBrk="1" latinLnBrk="1" hangingPunct="1">
      <a:defRPr kumimoji="1" sz="3000" b="1" kern="1200">
        <a:solidFill>
          <a:schemeClr val="tx1"/>
        </a:solidFill>
        <a:latin typeface="새굴림" pitchFamily="18" charset="-127"/>
        <a:ea typeface="새굴림" pitchFamily="18" charset="-127"/>
        <a:cs typeface="+mn-cs"/>
      </a:defRPr>
    </a:lvl9pPr>
  </p:defaultTextStyle>
  <p:extLst>
    <p:ext uri="{EFAFB233-063F-42B5-8137-9DF3F51BA10A}">
      <p15:sldGuideLst xmlns:p15="http://schemas.microsoft.com/office/powerpoint/2012/main">
        <p15:guide id="1" orient="horz" pos="754">
          <p15:clr>
            <a:srgbClr val="A4A3A4"/>
          </p15:clr>
        </p15:guide>
        <p15:guide id="2" orient="horz" pos="3974">
          <p15:clr>
            <a:srgbClr val="A4A3A4"/>
          </p15:clr>
        </p15:guide>
        <p15:guide id="3" orient="horz" pos="962">
          <p15:clr>
            <a:srgbClr val="A4A3A4"/>
          </p15:clr>
        </p15:guide>
        <p15:guide id="4" orient="horz" pos="2205">
          <p15:clr>
            <a:srgbClr val="A4A3A4"/>
          </p15:clr>
        </p15:guide>
        <p15:guide id="5" orient="horz" pos="3222">
          <p15:clr>
            <a:srgbClr val="A4A3A4"/>
          </p15:clr>
        </p15:guide>
        <p15:guide id="6" orient="horz" pos="216">
          <p15:clr>
            <a:srgbClr val="A4A3A4"/>
          </p15:clr>
        </p15:guide>
        <p15:guide id="7" pos="368">
          <p15:clr>
            <a:srgbClr val="A4A3A4"/>
          </p15:clr>
        </p15:guide>
        <p15:guide id="8" pos="5465">
          <p15:clr>
            <a:srgbClr val="A4A3A4"/>
          </p15:clr>
        </p15:guide>
        <p15:guide id="9" pos="597">
          <p15:clr>
            <a:srgbClr val="A4A3A4"/>
          </p15:clr>
        </p15:guide>
      </p15:sldGuideLst>
    </p:ext>
    <p:ext uri="{2D200454-40CA-4A62-9FC3-DE9A4176ACB9}">
      <p15:notesGuideLst xmlns:p15="http://schemas.microsoft.com/office/powerpoint/2012/main">
        <p15:guide id="1" orient="horz" pos="2140">
          <p15:clr>
            <a:srgbClr val="A4A3A4"/>
          </p15:clr>
        </p15:guide>
        <p15:guide id="2" pos="31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330"/>
    <a:srgbClr val="7A0300"/>
    <a:srgbClr val="757575"/>
    <a:srgbClr val="F0EFED"/>
    <a:srgbClr val="171454"/>
    <a:srgbClr val="BCAC9D"/>
    <a:srgbClr val="D3C9BD"/>
    <a:srgbClr val="002060"/>
    <a:srgbClr val="CC6600"/>
    <a:srgbClr val="968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3" autoAdjust="0"/>
    <p:restoredTop sz="91803" autoAdjust="0"/>
  </p:normalViewPr>
  <p:slideViewPr>
    <p:cSldViewPr showGuides="1">
      <p:cViewPr varScale="1">
        <p:scale>
          <a:sx n="94" d="100"/>
          <a:sy n="94" d="100"/>
        </p:scale>
        <p:origin x="1768" y="192"/>
      </p:cViewPr>
      <p:guideLst>
        <p:guide orient="horz" pos="754"/>
        <p:guide orient="horz" pos="3974"/>
        <p:guide orient="horz" pos="962"/>
        <p:guide orient="horz" pos="2205"/>
        <p:guide orient="horz" pos="3222"/>
        <p:guide orient="horz" pos="216"/>
        <p:guide pos="368"/>
        <p:guide pos="5465"/>
        <p:guide pos="5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showGuides="1">
      <p:cViewPr>
        <p:scale>
          <a:sx n="60" d="100"/>
          <a:sy n="60" d="100"/>
        </p:scale>
        <p:origin x="-3426" y="-108"/>
      </p:cViewPr>
      <p:guideLst>
        <p:guide orient="horz" pos="2140"/>
        <p:guide pos="3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7.fntdata"/><Relationship Id="rId21" Type="http://schemas.openxmlformats.org/officeDocument/2006/relationships/slide" Target="slides/slide11.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4.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4302625" cy="340265"/>
          </a:xfrm>
          <a:prstGeom prst="rect">
            <a:avLst/>
          </a:prstGeom>
          <a:noFill/>
          <a:ln w="9525">
            <a:noFill/>
            <a:miter lim="800000"/>
            <a:headEnd/>
            <a:tailEnd/>
          </a:ln>
          <a:effectLst/>
        </p:spPr>
        <p:txBody>
          <a:bodyPr vert="horz" wrap="square" lIns="91542" tIns="45770" rIns="91542" bIns="45770" numCol="1" anchor="t" anchorCtr="0" compatLnSpc="1">
            <a:prstTxWarp prst="textNoShape">
              <a:avLst/>
            </a:prstTxWarp>
          </a:bodyPr>
          <a:lstStyle>
            <a:lvl1pPr algn="l" defTabSz="915914">
              <a:lnSpc>
                <a:spcPct val="100000"/>
              </a:lnSpc>
              <a:spcBef>
                <a:spcPct val="0"/>
              </a:spcBef>
              <a:defRPr sz="1200" b="0">
                <a:latin typeface="굴림" pitchFamily="50" charset="-127"/>
                <a:ea typeface="굴림" pitchFamily="50" charset="-127"/>
              </a:defRPr>
            </a:lvl1pPr>
          </a:lstStyle>
          <a:p>
            <a:pPr>
              <a:defRPr/>
            </a:pPr>
            <a:endParaRPr lang="en-US" altLang="ko-KR"/>
          </a:p>
        </p:txBody>
      </p:sp>
      <p:sp>
        <p:nvSpPr>
          <p:cNvPr id="9219" name="Rectangle 3"/>
          <p:cNvSpPr>
            <a:spLocks noGrp="1" noChangeArrowheads="1"/>
          </p:cNvSpPr>
          <p:nvPr>
            <p:ph type="dt" sz="quarter" idx="1"/>
          </p:nvPr>
        </p:nvSpPr>
        <p:spPr bwMode="auto">
          <a:xfrm>
            <a:off x="5621697" y="0"/>
            <a:ext cx="4302625" cy="340265"/>
          </a:xfrm>
          <a:prstGeom prst="rect">
            <a:avLst/>
          </a:prstGeom>
          <a:noFill/>
          <a:ln w="9525">
            <a:noFill/>
            <a:miter lim="800000"/>
            <a:headEnd/>
            <a:tailEnd/>
          </a:ln>
          <a:effectLst/>
        </p:spPr>
        <p:txBody>
          <a:bodyPr vert="horz" wrap="square" lIns="91542" tIns="45770" rIns="91542" bIns="45770" numCol="1" anchor="t" anchorCtr="0" compatLnSpc="1">
            <a:prstTxWarp prst="textNoShape">
              <a:avLst/>
            </a:prstTxWarp>
          </a:bodyPr>
          <a:lstStyle>
            <a:lvl1pPr algn="r" defTabSz="915914">
              <a:lnSpc>
                <a:spcPct val="100000"/>
              </a:lnSpc>
              <a:spcBef>
                <a:spcPct val="0"/>
              </a:spcBef>
              <a:defRPr sz="1200" b="0">
                <a:latin typeface="굴림" pitchFamily="50" charset="-127"/>
                <a:ea typeface="굴림" pitchFamily="50" charset="-127"/>
              </a:defRPr>
            </a:lvl1pPr>
          </a:lstStyle>
          <a:p>
            <a:pPr>
              <a:defRPr/>
            </a:pPr>
            <a:endParaRPr lang="en-US" altLang="ko-KR"/>
          </a:p>
        </p:txBody>
      </p:sp>
      <p:sp>
        <p:nvSpPr>
          <p:cNvPr id="9220" name="Rectangle 4"/>
          <p:cNvSpPr>
            <a:spLocks noGrp="1" noChangeArrowheads="1"/>
          </p:cNvSpPr>
          <p:nvPr>
            <p:ph type="ftr" sz="quarter" idx="2"/>
          </p:nvPr>
        </p:nvSpPr>
        <p:spPr bwMode="auto">
          <a:xfrm>
            <a:off x="1" y="6456324"/>
            <a:ext cx="4302625" cy="340264"/>
          </a:xfrm>
          <a:prstGeom prst="rect">
            <a:avLst/>
          </a:prstGeom>
          <a:noFill/>
          <a:ln w="9525">
            <a:noFill/>
            <a:miter lim="800000"/>
            <a:headEnd/>
            <a:tailEnd/>
          </a:ln>
          <a:effectLst/>
        </p:spPr>
        <p:txBody>
          <a:bodyPr vert="horz" wrap="square" lIns="91542" tIns="45770" rIns="91542" bIns="45770" numCol="1" anchor="b" anchorCtr="0" compatLnSpc="1">
            <a:prstTxWarp prst="textNoShape">
              <a:avLst/>
            </a:prstTxWarp>
          </a:bodyPr>
          <a:lstStyle>
            <a:lvl1pPr algn="l" defTabSz="915914">
              <a:lnSpc>
                <a:spcPct val="100000"/>
              </a:lnSpc>
              <a:spcBef>
                <a:spcPct val="0"/>
              </a:spcBef>
              <a:defRPr sz="1200" b="0">
                <a:latin typeface="굴림" pitchFamily="50" charset="-127"/>
                <a:ea typeface="굴림" pitchFamily="50" charset="-127"/>
              </a:defRPr>
            </a:lvl1pPr>
          </a:lstStyle>
          <a:p>
            <a:pPr>
              <a:defRPr/>
            </a:pPr>
            <a:endParaRPr lang="en-US" altLang="ko-KR"/>
          </a:p>
        </p:txBody>
      </p:sp>
      <p:sp>
        <p:nvSpPr>
          <p:cNvPr id="9221" name="Rectangle 5"/>
          <p:cNvSpPr>
            <a:spLocks noGrp="1" noChangeArrowheads="1"/>
          </p:cNvSpPr>
          <p:nvPr>
            <p:ph type="sldNum" sz="quarter" idx="3"/>
          </p:nvPr>
        </p:nvSpPr>
        <p:spPr bwMode="auto">
          <a:xfrm>
            <a:off x="5621697" y="6456324"/>
            <a:ext cx="4302625" cy="340264"/>
          </a:xfrm>
          <a:prstGeom prst="rect">
            <a:avLst/>
          </a:prstGeom>
          <a:noFill/>
          <a:ln w="9525">
            <a:noFill/>
            <a:miter lim="800000"/>
            <a:headEnd/>
            <a:tailEnd/>
          </a:ln>
          <a:effectLst/>
        </p:spPr>
        <p:txBody>
          <a:bodyPr vert="horz" wrap="square" lIns="91542" tIns="45770" rIns="91542" bIns="45770" numCol="1" anchor="b" anchorCtr="0" compatLnSpc="1">
            <a:prstTxWarp prst="textNoShape">
              <a:avLst/>
            </a:prstTxWarp>
          </a:bodyPr>
          <a:lstStyle>
            <a:lvl1pPr algn="r" defTabSz="915914">
              <a:lnSpc>
                <a:spcPct val="100000"/>
              </a:lnSpc>
              <a:spcBef>
                <a:spcPct val="0"/>
              </a:spcBef>
              <a:defRPr sz="1200" b="0">
                <a:latin typeface="굴림" pitchFamily="50" charset="-127"/>
                <a:ea typeface="굴림" pitchFamily="50" charset="-127"/>
              </a:defRPr>
            </a:lvl1pPr>
          </a:lstStyle>
          <a:p>
            <a:pPr>
              <a:defRPr/>
            </a:pPr>
            <a:fld id="{0B9535A3-58AA-486D-8D89-610C65CAFC31}" type="slidenum">
              <a:rPr lang="en-US" altLang="ko-KR"/>
              <a:pPr>
                <a:defRPr/>
              </a:pPr>
              <a:t>‹N›</a:t>
            </a:fld>
            <a:endParaRPr lang="en-US" altLang="ko-KR"/>
          </a:p>
        </p:txBody>
      </p:sp>
    </p:spTree>
    <p:extLst>
      <p:ext uri="{BB962C8B-B14F-4D97-AF65-F5344CB8AC3E}">
        <p14:creationId xmlns:p14="http://schemas.microsoft.com/office/powerpoint/2010/main" val="24856341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302625" cy="340265"/>
          </a:xfrm>
          <a:prstGeom prst="rect">
            <a:avLst/>
          </a:prstGeom>
          <a:noFill/>
          <a:ln w="9525">
            <a:noFill/>
            <a:miter lim="800000"/>
            <a:headEnd/>
            <a:tailEnd/>
          </a:ln>
          <a:effectLst/>
        </p:spPr>
        <p:txBody>
          <a:bodyPr vert="horz" wrap="square" lIns="91542" tIns="45770" rIns="91542" bIns="45770" numCol="1" anchor="t" anchorCtr="0" compatLnSpc="1">
            <a:prstTxWarp prst="textNoShape">
              <a:avLst/>
            </a:prstTxWarp>
          </a:bodyPr>
          <a:lstStyle>
            <a:lvl1pPr algn="l" defTabSz="915914">
              <a:lnSpc>
                <a:spcPct val="100000"/>
              </a:lnSpc>
              <a:spcBef>
                <a:spcPct val="0"/>
              </a:spcBef>
              <a:defRPr sz="1200" b="0">
                <a:latin typeface="굴림" pitchFamily="50" charset="-127"/>
                <a:ea typeface="굴림" pitchFamily="50" charset="-127"/>
              </a:defRPr>
            </a:lvl1pPr>
          </a:lstStyle>
          <a:p>
            <a:pPr>
              <a:defRPr/>
            </a:pPr>
            <a:endParaRPr lang="en-US" altLang="ko-KR"/>
          </a:p>
        </p:txBody>
      </p:sp>
      <p:sp>
        <p:nvSpPr>
          <p:cNvPr id="8195" name="Rectangle 3"/>
          <p:cNvSpPr>
            <a:spLocks noGrp="1" noChangeArrowheads="1"/>
          </p:cNvSpPr>
          <p:nvPr>
            <p:ph type="dt" idx="1"/>
          </p:nvPr>
        </p:nvSpPr>
        <p:spPr bwMode="auto">
          <a:xfrm>
            <a:off x="5621697" y="0"/>
            <a:ext cx="4302625" cy="340265"/>
          </a:xfrm>
          <a:prstGeom prst="rect">
            <a:avLst/>
          </a:prstGeom>
          <a:noFill/>
          <a:ln w="9525">
            <a:noFill/>
            <a:miter lim="800000"/>
            <a:headEnd/>
            <a:tailEnd/>
          </a:ln>
          <a:effectLst/>
        </p:spPr>
        <p:txBody>
          <a:bodyPr vert="horz" wrap="square" lIns="91542" tIns="45770" rIns="91542" bIns="45770" numCol="1" anchor="t" anchorCtr="0" compatLnSpc="1">
            <a:prstTxWarp prst="textNoShape">
              <a:avLst/>
            </a:prstTxWarp>
          </a:bodyPr>
          <a:lstStyle>
            <a:lvl1pPr algn="r" defTabSz="915914">
              <a:lnSpc>
                <a:spcPct val="100000"/>
              </a:lnSpc>
              <a:spcBef>
                <a:spcPct val="0"/>
              </a:spcBef>
              <a:defRPr sz="1200" b="0">
                <a:latin typeface="굴림" pitchFamily="50" charset="-127"/>
                <a:ea typeface="굴림" pitchFamily="50" charset="-127"/>
              </a:defRPr>
            </a:lvl1pPr>
          </a:lstStyle>
          <a:p>
            <a:pPr>
              <a:defRPr/>
            </a:pPr>
            <a:endParaRPr lang="en-US" altLang="ko-KR"/>
          </a:p>
        </p:txBody>
      </p:sp>
      <p:sp>
        <p:nvSpPr>
          <p:cNvPr id="47108" name="Rectangle 4"/>
          <p:cNvSpPr>
            <a:spLocks noGrp="1" noRot="1" noChangeAspect="1" noChangeArrowheads="1" noTextEdit="1"/>
          </p:cNvSpPr>
          <p:nvPr>
            <p:ph type="sldImg" idx="2"/>
          </p:nvPr>
        </p:nvSpPr>
        <p:spPr bwMode="auto">
          <a:xfrm>
            <a:off x="3270250"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94520" y="3228706"/>
            <a:ext cx="7937601" cy="3059117"/>
          </a:xfrm>
          <a:prstGeom prst="rect">
            <a:avLst/>
          </a:prstGeom>
          <a:noFill/>
          <a:ln w="9525">
            <a:noFill/>
            <a:miter lim="800000"/>
            <a:headEnd/>
            <a:tailEnd/>
          </a:ln>
          <a:effectLst/>
        </p:spPr>
        <p:txBody>
          <a:bodyPr vert="horz" wrap="square" lIns="91542" tIns="45770" rIns="91542" bIns="45770"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8198" name="Rectangle 6"/>
          <p:cNvSpPr>
            <a:spLocks noGrp="1" noChangeArrowheads="1"/>
          </p:cNvSpPr>
          <p:nvPr>
            <p:ph type="ftr" sz="quarter" idx="4"/>
          </p:nvPr>
        </p:nvSpPr>
        <p:spPr bwMode="auto">
          <a:xfrm>
            <a:off x="1" y="6456324"/>
            <a:ext cx="4302625" cy="340264"/>
          </a:xfrm>
          <a:prstGeom prst="rect">
            <a:avLst/>
          </a:prstGeom>
          <a:noFill/>
          <a:ln w="9525">
            <a:noFill/>
            <a:miter lim="800000"/>
            <a:headEnd/>
            <a:tailEnd/>
          </a:ln>
          <a:effectLst/>
        </p:spPr>
        <p:txBody>
          <a:bodyPr vert="horz" wrap="square" lIns="91542" tIns="45770" rIns="91542" bIns="45770" numCol="1" anchor="b" anchorCtr="0" compatLnSpc="1">
            <a:prstTxWarp prst="textNoShape">
              <a:avLst/>
            </a:prstTxWarp>
          </a:bodyPr>
          <a:lstStyle>
            <a:lvl1pPr algn="l" defTabSz="915914">
              <a:lnSpc>
                <a:spcPct val="100000"/>
              </a:lnSpc>
              <a:spcBef>
                <a:spcPct val="0"/>
              </a:spcBef>
              <a:defRPr sz="1200" b="0">
                <a:latin typeface="굴림" pitchFamily="50" charset="-127"/>
                <a:ea typeface="굴림" pitchFamily="50" charset="-127"/>
              </a:defRPr>
            </a:lvl1pPr>
          </a:lstStyle>
          <a:p>
            <a:pPr>
              <a:defRPr/>
            </a:pPr>
            <a:endParaRPr lang="en-US" altLang="ko-KR"/>
          </a:p>
        </p:txBody>
      </p:sp>
      <p:sp>
        <p:nvSpPr>
          <p:cNvPr id="8199" name="Rectangle 7"/>
          <p:cNvSpPr>
            <a:spLocks noGrp="1" noChangeArrowheads="1"/>
          </p:cNvSpPr>
          <p:nvPr>
            <p:ph type="sldNum" sz="quarter" idx="5"/>
          </p:nvPr>
        </p:nvSpPr>
        <p:spPr bwMode="auto">
          <a:xfrm>
            <a:off x="5621697" y="6456324"/>
            <a:ext cx="4302625" cy="340264"/>
          </a:xfrm>
          <a:prstGeom prst="rect">
            <a:avLst/>
          </a:prstGeom>
          <a:noFill/>
          <a:ln w="9525">
            <a:noFill/>
            <a:miter lim="800000"/>
            <a:headEnd/>
            <a:tailEnd/>
          </a:ln>
          <a:effectLst/>
        </p:spPr>
        <p:txBody>
          <a:bodyPr vert="horz" wrap="square" lIns="91542" tIns="45770" rIns="91542" bIns="45770" numCol="1" anchor="b" anchorCtr="0" compatLnSpc="1">
            <a:prstTxWarp prst="textNoShape">
              <a:avLst/>
            </a:prstTxWarp>
          </a:bodyPr>
          <a:lstStyle>
            <a:lvl1pPr algn="r" defTabSz="915914">
              <a:lnSpc>
                <a:spcPct val="100000"/>
              </a:lnSpc>
              <a:spcBef>
                <a:spcPct val="0"/>
              </a:spcBef>
              <a:defRPr sz="1200" b="0">
                <a:latin typeface="굴림" pitchFamily="50" charset="-127"/>
                <a:ea typeface="굴림" pitchFamily="50" charset="-127"/>
              </a:defRPr>
            </a:lvl1pPr>
          </a:lstStyle>
          <a:p>
            <a:pPr>
              <a:defRPr/>
            </a:pPr>
            <a:fld id="{089808D9-BE66-4671-9867-39D91D7DCA6A}" type="slidenum">
              <a:rPr lang="en-US" altLang="ko-KR"/>
              <a:pPr>
                <a:defRPr/>
              </a:pPr>
              <a:t>‹N›</a:t>
            </a:fld>
            <a:endParaRPr lang="en-US" altLang="ko-KR"/>
          </a:p>
        </p:txBody>
      </p:sp>
    </p:spTree>
    <p:extLst>
      <p:ext uri="{BB962C8B-B14F-4D97-AF65-F5344CB8AC3E}">
        <p14:creationId xmlns:p14="http://schemas.microsoft.com/office/powerpoint/2010/main" val="1356435732"/>
      </p:ext>
    </p:extLst>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99593" y="2348881"/>
            <a:ext cx="7776096" cy="648072"/>
          </a:xfrm>
          <a:prstGeom prst="rect">
            <a:avLst/>
          </a:prstGeom>
        </p:spPr>
        <p:txBody>
          <a:bodyPr anchor="t"/>
          <a:lstStyle>
            <a:lvl1pPr algn="l">
              <a:defRPr kumimoji="0" lang="ko-KR" altLang="en-US" sz="2800" b="1" kern="1200" spc="-150" dirty="0">
                <a:solidFill>
                  <a:srgbClr val="2E2E2E"/>
                </a:solidFill>
                <a:latin typeface="맑은 고딕"/>
                <a:ea typeface="맑은 고딕"/>
                <a:cs typeface="+mn-cs"/>
              </a:defRPr>
            </a:lvl1pPr>
          </a:lstStyle>
          <a:p>
            <a:r>
              <a:rPr lang="ko-KR" altLang="en-US" dirty="0"/>
              <a:t>마스터 제목 스타일 편집</a:t>
            </a:r>
          </a:p>
        </p:txBody>
      </p:sp>
      <p:sp>
        <p:nvSpPr>
          <p:cNvPr id="3" name="텍스트 개체 틀 2"/>
          <p:cNvSpPr>
            <a:spLocks noGrp="1"/>
          </p:cNvSpPr>
          <p:nvPr>
            <p:ph type="body" idx="1"/>
          </p:nvPr>
        </p:nvSpPr>
        <p:spPr>
          <a:xfrm>
            <a:off x="899592" y="3068960"/>
            <a:ext cx="7776096" cy="477703"/>
          </a:xfrm>
          <a:prstGeom prst="rect">
            <a:avLst/>
          </a:prstGeom>
        </p:spPr>
        <p:txBody>
          <a:bodyPr anchor="b" anchorCtr="0"/>
          <a:lstStyle>
            <a:lvl1pPr marL="0" indent="0" algn="l" rtl="0" fontAlgn="auto" latinLnBrk="1">
              <a:lnSpc>
                <a:spcPts val="4800"/>
              </a:lnSpc>
              <a:spcBef>
                <a:spcPts val="0"/>
              </a:spcBef>
              <a:spcAft>
                <a:spcPts val="0"/>
              </a:spcAft>
              <a:buNone/>
              <a:tabLst>
                <a:tab pos="3594100" algn="l"/>
                <a:tab pos="4749800" algn="l"/>
              </a:tabLst>
              <a:defRPr kumimoji="0" lang="ko-KR" altLang="en-US" sz="2000" b="1" kern="1200" spc="-30" dirty="0" smtClean="0">
                <a:solidFill>
                  <a:srgbClr val="2E2E2E"/>
                </a:solidFill>
                <a:latin typeface="맑은 고딕"/>
                <a:ea typeface="맑은 고딕"/>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a:t>마스터 텍스트 스타일을 편집합니다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71BEF4DE-18C6-444C-988F-31F97C764F6D}" type="datetimeFigureOut">
              <a:rPr lang="ko-KR" altLang="en-US"/>
              <a:pPr>
                <a:defRPr/>
              </a:pPr>
              <a:t>2020. 2. 4.</a:t>
            </a:fld>
            <a:endParaRPr lang="en-US" altLang="ko-K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F493797-6E70-444E-A772-53CC220E0597}" type="slidenum">
              <a:rPr lang="ko-KR" altLang="en-US"/>
              <a:pPr>
                <a:defRPr/>
              </a:pPr>
              <a:t>‹N›</a:t>
            </a:fld>
            <a:endParaRPr lang="en-US" altLang="ko-KR"/>
          </a:p>
        </p:txBody>
      </p:sp>
      <p:sp>
        <p:nvSpPr>
          <p:cNvPr id="11" name="텍스트 개체 틀 2"/>
          <p:cNvSpPr>
            <a:spLocks noGrp="1"/>
          </p:cNvSpPr>
          <p:nvPr>
            <p:ph type="body" idx="13"/>
          </p:nvPr>
        </p:nvSpPr>
        <p:spPr>
          <a:xfrm>
            <a:off x="899592" y="3789040"/>
            <a:ext cx="7753236" cy="484455"/>
          </a:xfrm>
          <a:prstGeom prst="rect">
            <a:avLst/>
          </a:prstGeom>
        </p:spPr>
        <p:txBody>
          <a:bodyPr anchor="b" anchorCtr="0"/>
          <a:lstStyle>
            <a:lvl1pPr marL="0" indent="0" algn="l" rtl="0" fontAlgn="auto" latinLnBrk="1">
              <a:lnSpc>
                <a:spcPts val="4800"/>
              </a:lnSpc>
              <a:spcBef>
                <a:spcPts val="2000"/>
              </a:spcBef>
              <a:spcAft>
                <a:spcPts val="0"/>
              </a:spcAft>
              <a:buNone/>
              <a:tabLst>
                <a:tab pos="3594100" algn="l"/>
                <a:tab pos="4749800" algn="l"/>
              </a:tabLst>
              <a:defRPr kumimoji="0" lang="ko-KR" altLang="en-US" sz="2200" b="1" kern="1200" spc="-30" dirty="0" smtClean="0">
                <a:solidFill>
                  <a:srgbClr val="2A2A2A"/>
                </a:solidFill>
                <a:latin typeface="맑은 고딕"/>
                <a:ea typeface="맑은 고딕"/>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a:t>마스터 텍스트 스타일을 편집합니다</a:t>
            </a:r>
          </a:p>
        </p:txBody>
      </p:sp>
      <p:sp>
        <p:nvSpPr>
          <p:cNvPr id="12" name="텍스트 개체 틀 2"/>
          <p:cNvSpPr>
            <a:spLocks noGrp="1"/>
          </p:cNvSpPr>
          <p:nvPr>
            <p:ph type="body" idx="14"/>
          </p:nvPr>
        </p:nvSpPr>
        <p:spPr>
          <a:xfrm>
            <a:off x="899592" y="4653472"/>
            <a:ext cx="7760504" cy="564083"/>
          </a:xfrm>
          <a:prstGeom prst="rect">
            <a:avLst/>
          </a:prstGeom>
        </p:spPr>
        <p:txBody>
          <a:bodyPr anchor="ctr"/>
          <a:lstStyle>
            <a:lvl1pPr marL="0" indent="0" algn="l" rtl="0" eaLnBrk="1" fontAlgn="auto" latinLnBrk="0" hangingPunct="1">
              <a:lnSpc>
                <a:spcPct val="90000"/>
              </a:lnSpc>
              <a:spcBef>
                <a:spcPct val="0"/>
              </a:spcBef>
              <a:spcAft>
                <a:spcPts val="0"/>
              </a:spcAft>
              <a:buNone/>
              <a:tabLst>
                <a:tab pos="3594100" algn="l"/>
                <a:tab pos="4749800" algn="l"/>
              </a:tabLst>
              <a:defRPr kumimoji="0" lang="ko-KR" altLang="en-US" sz="1900" b="1" kern="1200" dirty="0" smtClean="0">
                <a:solidFill>
                  <a:prstClr val="black">
                    <a:lumMod val="75000"/>
                    <a:lumOff val="25000"/>
                  </a:prstClr>
                </a:solidFill>
                <a:latin typeface="맑은 고딕" pitchFamily="50" charset="-127"/>
                <a:ea typeface="맑은 고딕" pitchFamily="50" charset="-127"/>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a:t>마스터 텍스트 스타일을 편집합니다</a:t>
            </a:r>
          </a:p>
        </p:txBody>
      </p:sp>
    </p:spTree>
    <p:extLst>
      <p:ext uri="{BB962C8B-B14F-4D97-AF65-F5344CB8AC3E}">
        <p14:creationId xmlns:p14="http://schemas.microsoft.com/office/powerpoint/2010/main" val="235590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187624" y="1844824"/>
            <a:ext cx="7148294" cy="4168057"/>
          </a:xfrm>
          <a:prstGeom prst="rect">
            <a:avLst/>
          </a:prstGeom>
        </p:spPr>
        <p:txBody>
          <a:bodyPr>
            <a:normAutofit/>
          </a:bodyPr>
          <a:lstStyle>
            <a:lvl1pPr marL="457200" indent="-457200" algn="l" rtl="0" fontAlgn="auto" latinLnBrk="1">
              <a:lnSpc>
                <a:spcPts val="6200"/>
              </a:lnSpc>
              <a:spcBef>
                <a:spcPts val="0"/>
              </a:spcBef>
              <a:spcAft>
                <a:spcPts val="0"/>
              </a:spcAft>
              <a:buClr>
                <a:srgbClr val="AB1901"/>
              </a:buClr>
              <a:buFont typeface="+mj-lt"/>
              <a:buAutoNum type="arabicPeriod"/>
              <a:defRPr kumimoji="0" lang="ko-KR" altLang="en-US" sz="2100" b="1" kern="1200" dirty="0">
                <a:solidFill>
                  <a:prstClr val="black">
                    <a:lumMod val="85000"/>
                    <a:lumOff val="15000"/>
                  </a:prstClr>
                </a:solidFill>
                <a:latin typeface="맑은 고딕"/>
                <a:ea typeface="맑은 고딕"/>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ko-KR" altLang="en-US" dirty="0"/>
          </a:p>
        </p:txBody>
      </p:sp>
    </p:spTree>
    <p:extLst>
      <p:ext uri="{BB962C8B-B14F-4D97-AF65-F5344CB8AC3E}">
        <p14:creationId xmlns:p14="http://schemas.microsoft.com/office/powerpoint/2010/main" val="72309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0" y="2708920"/>
            <a:ext cx="9144000" cy="936104"/>
          </a:xfrm>
          <a:prstGeom prst="rect">
            <a:avLst/>
          </a:prstGeom>
        </p:spPr>
        <p:txBody>
          <a:bodyPr anchor="ctr" anchorCtr="0">
            <a:normAutofit/>
          </a:bodyPr>
          <a:lstStyle>
            <a:lvl1pPr marL="514350" indent="-514350" algn="ctr" rtl="0" fontAlgn="auto" latinLnBrk="1">
              <a:lnSpc>
                <a:spcPts val="2950"/>
              </a:lnSpc>
              <a:spcBef>
                <a:spcPts val="0"/>
              </a:spcBef>
              <a:spcAft>
                <a:spcPts val="0"/>
              </a:spcAft>
              <a:buClr>
                <a:srgbClr val="AB1901"/>
              </a:buClr>
              <a:buFont typeface="+mj-lt"/>
              <a:buAutoNum type="arabicPeriod"/>
              <a:defRPr kumimoji="0" lang="ko-KR" altLang="en-US" sz="3400" b="1" kern="1200" baseline="0" dirty="0">
                <a:solidFill>
                  <a:prstClr val="black">
                    <a:lumMod val="85000"/>
                    <a:lumOff val="15000"/>
                  </a:prstClr>
                </a:solidFill>
                <a:latin typeface="맑은 고딕"/>
                <a:ea typeface="맑은 고딕"/>
                <a:cs typeface="+mn-cs"/>
              </a:defRPr>
            </a:lvl1pPr>
          </a:lstStyle>
          <a:p>
            <a:r>
              <a:rPr lang="ko-KR" altLang="en-US" dirty="0"/>
              <a:t>제목 스타일 편집</a:t>
            </a:r>
          </a:p>
        </p:txBody>
      </p:sp>
    </p:spTree>
    <p:extLst>
      <p:ext uri="{BB962C8B-B14F-4D97-AF65-F5344CB8AC3E}">
        <p14:creationId xmlns:p14="http://schemas.microsoft.com/office/powerpoint/2010/main" val="33168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187624" y="1844824"/>
            <a:ext cx="7148294" cy="4168057"/>
          </a:xfrm>
          <a:prstGeom prst="rect">
            <a:avLst/>
          </a:prstGeom>
        </p:spPr>
        <p:txBody>
          <a:bodyPr>
            <a:normAutofit/>
          </a:bodyPr>
          <a:lstStyle>
            <a:lvl1pPr marL="457200" indent="-457200" algn="l" rtl="0" fontAlgn="auto" latinLnBrk="1">
              <a:lnSpc>
                <a:spcPts val="6200"/>
              </a:lnSpc>
              <a:spcBef>
                <a:spcPts val="0"/>
              </a:spcBef>
              <a:spcAft>
                <a:spcPts val="0"/>
              </a:spcAft>
              <a:buClr>
                <a:srgbClr val="AB1901"/>
              </a:buClr>
              <a:buFont typeface="+mj-lt"/>
              <a:buAutoNum type="arabicPeriod"/>
              <a:defRPr kumimoji="0" lang="ko-KR" altLang="en-US" sz="2100" b="1" kern="1200" dirty="0">
                <a:solidFill>
                  <a:prstClr val="black">
                    <a:lumMod val="85000"/>
                    <a:lumOff val="15000"/>
                  </a:prstClr>
                </a:solidFill>
                <a:latin typeface="맑은 고딕"/>
                <a:ea typeface="맑은 고딕"/>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ko-KR" altLang="en-US" dirty="0"/>
          </a:p>
        </p:txBody>
      </p:sp>
    </p:spTree>
    <p:extLst>
      <p:ext uri="{BB962C8B-B14F-4D97-AF65-F5344CB8AC3E}">
        <p14:creationId xmlns:p14="http://schemas.microsoft.com/office/powerpoint/2010/main" val="193604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0" y="2708920"/>
            <a:ext cx="9144000" cy="936104"/>
          </a:xfrm>
          <a:prstGeom prst="rect">
            <a:avLst/>
          </a:prstGeom>
        </p:spPr>
        <p:txBody>
          <a:bodyPr anchor="ctr" anchorCtr="0">
            <a:normAutofit/>
          </a:bodyPr>
          <a:lstStyle>
            <a:lvl1pPr marL="514350" indent="-514350" algn="ctr" rtl="0" fontAlgn="auto" latinLnBrk="1">
              <a:lnSpc>
                <a:spcPts val="2950"/>
              </a:lnSpc>
              <a:spcBef>
                <a:spcPts val="0"/>
              </a:spcBef>
              <a:spcAft>
                <a:spcPts val="0"/>
              </a:spcAft>
              <a:buClr>
                <a:srgbClr val="AB1901"/>
              </a:buClr>
              <a:buFont typeface="+mj-lt"/>
              <a:buAutoNum type="arabicPeriod"/>
              <a:defRPr kumimoji="0" lang="ko-KR" altLang="en-US" sz="3400" b="1" kern="1200" baseline="0" dirty="0">
                <a:solidFill>
                  <a:prstClr val="black">
                    <a:lumMod val="85000"/>
                    <a:lumOff val="15000"/>
                  </a:prstClr>
                </a:solidFill>
                <a:latin typeface="맑은 고딕"/>
                <a:ea typeface="맑은 고딕"/>
                <a:cs typeface="+mn-cs"/>
              </a:defRPr>
            </a:lvl1pPr>
          </a:lstStyle>
          <a:p>
            <a:r>
              <a:rPr lang="ko-KR" altLang="en-US" dirty="0"/>
              <a:t>제목 스타일 편집</a:t>
            </a:r>
          </a:p>
        </p:txBody>
      </p:sp>
    </p:spTree>
    <p:extLst>
      <p:ext uri="{BB962C8B-B14F-4D97-AF65-F5344CB8AC3E}">
        <p14:creationId xmlns:p14="http://schemas.microsoft.com/office/powerpoint/2010/main" val="25252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394970" y="54769"/>
            <a:ext cx="8687494" cy="565918"/>
          </a:xfrm>
          <a:prstGeom prst="rect">
            <a:avLst/>
          </a:prstGeom>
        </p:spPr>
        <p:txBody>
          <a:bodyPr anchor="ctr" anchorCtr="0"/>
          <a:lstStyle>
            <a:lvl1pPr>
              <a:defRPr sz="2100" baseline="0">
                <a:solidFill>
                  <a:schemeClr val="tx1"/>
                </a:solidFill>
                <a:latin typeface="Book Antiqua" panose="02040602050305030304" pitchFamily="18" charset="0"/>
                <a:ea typeface="나눔고딕" panose="020D0604000000000000" pitchFamily="50" charset="-127"/>
              </a:defRPr>
            </a:lvl1pPr>
          </a:lstStyle>
          <a:p>
            <a:r>
              <a:rPr lang="ko-KR" altLang="en-US" dirty="0"/>
              <a:t>마스터 제목 스타일 편집</a:t>
            </a:r>
          </a:p>
        </p:txBody>
      </p:sp>
      <p:sp>
        <p:nvSpPr>
          <p:cNvPr id="3" name="내용 개체 틀 2"/>
          <p:cNvSpPr>
            <a:spLocks noGrp="1"/>
          </p:cNvSpPr>
          <p:nvPr>
            <p:ph idx="1"/>
          </p:nvPr>
        </p:nvSpPr>
        <p:spPr>
          <a:xfrm>
            <a:off x="755576" y="938312"/>
            <a:ext cx="7984566" cy="5039964"/>
          </a:xfrm>
          <a:prstGeom prst="rect">
            <a:avLst/>
          </a:prstGeom>
        </p:spPr>
        <p:txBody>
          <a:bodyPr/>
          <a:lstStyle>
            <a:lvl1pPr marL="266700" indent="-266700" algn="just">
              <a:lnSpc>
                <a:spcPts val="3000"/>
              </a:lnSpc>
              <a:spcBef>
                <a:spcPts val="0"/>
              </a:spcBef>
              <a:defRPr sz="1700" baseline="0">
                <a:latin typeface="Book Antiqua" panose="02040602050305030304" pitchFamily="18" charset="0"/>
                <a:ea typeface="나눔고딕" panose="020D0604000000000000" pitchFamily="50" charset="-127"/>
              </a:defRPr>
            </a:lvl1pPr>
            <a:lvl2pPr marL="538163" indent="-263525" algn="just">
              <a:lnSpc>
                <a:spcPts val="3000"/>
              </a:lnSpc>
              <a:spcBef>
                <a:spcPts val="0"/>
              </a:spcBef>
              <a:defRPr sz="1600" baseline="0">
                <a:latin typeface="Book Antiqua" panose="02040602050305030304" pitchFamily="18" charset="0"/>
                <a:ea typeface="나눔고딕" panose="020D0604000000000000" pitchFamily="50" charset="-127"/>
              </a:defRPr>
            </a:lvl2pPr>
            <a:lvl3pPr marL="854075" indent="-234950" algn="just">
              <a:lnSpc>
                <a:spcPts val="3000"/>
              </a:lnSpc>
              <a:spcBef>
                <a:spcPts val="0"/>
              </a:spcBef>
              <a:tabLst/>
              <a:defRPr sz="1600" baseline="0">
                <a:latin typeface="Book Antiqua" panose="02040602050305030304" pitchFamily="18" charset="0"/>
                <a:ea typeface="나눔고딕" panose="020D0604000000000000" pitchFamily="50" charset="-127"/>
              </a:defRPr>
            </a:lvl3pPr>
            <a:lvl4pPr marL="1168400" indent="-284163" algn="just">
              <a:lnSpc>
                <a:spcPts val="3000"/>
              </a:lnSpc>
              <a:spcBef>
                <a:spcPts val="0"/>
              </a:spcBef>
              <a:defRPr sz="1600" baseline="0">
                <a:latin typeface="Book Antiqua" panose="02040602050305030304" pitchFamily="18" charset="0"/>
                <a:ea typeface="나눔고딕" panose="020D0604000000000000" pitchFamily="50" charset="-127"/>
              </a:defRPr>
            </a:lvl4pPr>
            <a:lvl5pPr marL="1431925" indent="-242888" algn="just">
              <a:lnSpc>
                <a:spcPts val="3000"/>
              </a:lnSpc>
              <a:spcBef>
                <a:spcPts val="0"/>
              </a:spcBef>
              <a:defRPr sz="1600" baseline="0">
                <a:latin typeface="Book Antiqua" panose="02040602050305030304" pitchFamily="18" charset="0"/>
                <a:ea typeface="나눔고딕" panose="020D0604000000000000"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388657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0" y="2708920"/>
            <a:ext cx="9144000" cy="936104"/>
          </a:xfrm>
          <a:prstGeom prst="rect">
            <a:avLst/>
          </a:prstGeom>
        </p:spPr>
        <p:txBody>
          <a:bodyPr anchor="ctr" anchorCtr="0">
            <a:normAutofit/>
          </a:bodyPr>
          <a:lstStyle>
            <a:lvl1pPr marL="514350" indent="-514350" algn="ctr" rtl="0" fontAlgn="auto" latinLnBrk="1">
              <a:lnSpc>
                <a:spcPts val="2950"/>
              </a:lnSpc>
              <a:spcBef>
                <a:spcPts val="0"/>
              </a:spcBef>
              <a:spcAft>
                <a:spcPts val="0"/>
              </a:spcAft>
              <a:buClr>
                <a:srgbClr val="AB1901"/>
              </a:buClr>
              <a:buFont typeface="+mj-lt"/>
              <a:buAutoNum type="arabicPeriod"/>
              <a:defRPr kumimoji="0" lang="ko-KR" altLang="en-US" sz="3400" b="1" kern="1200" baseline="0" dirty="0">
                <a:solidFill>
                  <a:prstClr val="black">
                    <a:lumMod val="85000"/>
                    <a:lumOff val="15000"/>
                  </a:prstClr>
                </a:solidFill>
                <a:latin typeface="맑은 고딕"/>
                <a:ea typeface="맑은 고딕"/>
                <a:cs typeface="+mn-cs"/>
              </a:defRPr>
            </a:lvl1pPr>
          </a:lstStyle>
          <a:p>
            <a:r>
              <a:rPr lang="ko-KR" altLang="en-US" dirty="0"/>
              <a:t>제목 스타일 편집</a:t>
            </a:r>
          </a:p>
        </p:txBody>
      </p:sp>
    </p:spTree>
    <p:extLst>
      <p:ext uri="{BB962C8B-B14F-4D97-AF65-F5344CB8AC3E}">
        <p14:creationId xmlns:p14="http://schemas.microsoft.com/office/powerpoint/2010/main" val="420708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7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99593" y="2348881"/>
            <a:ext cx="7776096" cy="648072"/>
          </a:xfrm>
          <a:prstGeom prst="rect">
            <a:avLst/>
          </a:prstGeom>
        </p:spPr>
        <p:txBody>
          <a:bodyPr anchor="t"/>
          <a:lstStyle>
            <a:lvl1pPr algn="l">
              <a:defRPr kumimoji="0" lang="ko-KR" altLang="en-US" sz="2800" b="1" kern="1200" spc="-150" dirty="0">
                <a:solidFill>
                  <a:srgbClr val="2E2E2E"/>
                </a:solidFill>
                <a:latin typeface="맑은 고딕"/>
                <a:ea typeface="맑은 고딕"/>
                <a:cs typeface="+mn-cs"/>
              </a:defRPr>
            </a:lvl1pPr>
          </a:lstStyle>
          <a:p>
            <a:r>
              <a:rPr lang="ko-KR" altLang="en-US" dirty="0"/>
              <a:t>마스터 제목 스타일 편집</a:t>
            </a:r>
          </a:p>
        </p:txBody>
      </p:sp>
      <p:sp>
        <p:nvSpPr>
          <p:cNvPr id="3" name="텍스트 개체 틀 2"/>
          <p:cNvSpPr>
            <a:spLocks noGrp="1"/>
          </p:cNvSpPr>
          <p:nvPr>
            <p:ph type="body" idx="1"/>
          </p:nvPr>
        </p:nvSpPr>
        <p:spPr>
          <a:xfrm>
            <a:off x="899592" y="3068960"/>
            <a:ext cx="7776096" cy="477703"/>
          </a:xfrm>
          <a:prstGeom prst="rect">
            <a:avLst/>
          </a:prstGeom>
        </p:spPr>
        <p:txBody>
          <a:bodyPr anchor="b" anchorCtr="0"/>
          <a:lstStyle>
            <a:lvl1pPr marL="0" indent="0" algn="l" rtl="0" fontAlgn="auto" latinLnBrk="1">
              <a:lnSpc>
                <a:spcPts val="4800"/>
              </a:lnSpc>
              <a:spcBef>
                <a:spcPts val="0"/>
              </a:spcBef>
              <a:spcAft>
                <a:spcPts val="0"/>
              </a:spcAft>
              <a:buNone/>
              <a:tabLst>
                <a:tab pos="3594100" algn="l"/>
                <a:tab pos="4749800" algn="l"/>
              </a:tabLst>
              <a:defRPr kumimoji="0" lang="ko-KR" altLang="en-US" sz="2000" b="1" kern="1200" spc="-30" dirty="0" smtClean="0">
                <a:solidFill>
                  <a:srgbClr val="2E2E2E"/>
                </a:solidFill>
                <a:latin typeface="맑은 고딕"/>
                <a:ea typeface="맑은 고딕"/>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a:t>마스터 텍스트 스타일을 편집합니다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71BEF4DE-18C6-444C-988F-31F97C764F6D}" type="datetimeFigureOut">
              <a:rPr lang="ko-KR" altLang="en-US">
                <a:solidFill>
                  <a:srgbClr val="000000"/>
                </a:solidFill>
              </a:rPr>
              <a:pPr>
                <a:defRPr/>
              </a:pPr>
              <a:t>2020. 2. 4.</a:t>
            </a:fld>
            <a:endParaRPr lang="en-US" altLang="ko-KR">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F493797-6E70-444E-A772-53CC220E0597}" type="slidenum">
              <a:rPr lang="ko-KR" altLang="en-US">
                <a:solidFill>
                  <a:srgbClr val="000000"/>
                </a:solidFill>
              </a:rPr>
              <a:pPr>
                <a:defRPr/>
              </a:pPr>
              <a:t>‹N›</a:t>
            </a:fld>
            <a:endParaRPr lang="en-US" altLang="ko-KR">
              <a:solidFill>
                <a:srgbClr val="000000"/>
              </a:solidFill>
            </a:endParaRPr>
          </a:p>
        </p:txBody>
      </p:sp>
      <p:sp>
        <p:nvSpPr>
          <p:cNvPr id="11" name="텍스트 개체 틀 2"/>
          <p:cNvSpPr>
            <a:spLocks noGrp="1"/>
          </p:cNvSpPr>
          <p:nvPr>
            <p:ph type="body" idx="13"/>
          </p:nvPr>
        </p:nvSpPr>
        <p:spPr>
          <a:xfrm>
            <a:off x="899592" y="3789040"/>
            <a:ext cx="7753236" cy="484455"/>
          </a:xfrm>
          <a:prstGeom prst="rect">
            <a:avLst/>
          </a:prstGeom>
        </p:spPr>
        <p:txBody>
          <a:bodyPr anchor="b" anchorCtr="0"/>
          <a:lstStyle>
            <a:lvl1pPr marL="0" indent="0" algn="l" rtl="0" fontAlgn="auto" latinLnBrk="1">
              <a:lnSpc>
                <a:spcPts val="4800"/>
              </a:lnSpc>
              <a:spcBef>
                <a:spcPts val="2000"/>
              </a:spcBef>
              <a:spcAft>
                <a:spcPts val="0"/>
              </a:spcAft>
              <a:buNone/>
              <a:tabLst>
                <a:tab pos="3594100" algn="l"/>
                <a:tab pos="4749800" algn="l"/>
              </a:tabLst>
              <a:defRPr kumimoji="0" lang="ko-KR" altLang="en-US" sz="2200" b="1" kern="1200" spc="-30" dirty="0" smtClean="0">
                <a:solidFill>
                  <a:srgbClr val="2A2A2A"/>
                </a:solidFill>
                <a:latin typeface="맑은 고딕"/>
                <a:ea typeface="맑은 고딕"/>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a:t>마스터 텍스트 스타일을 편집합니다</a:t>
            </a:r>
          </a:p>
        </p:txBody>
      </p:sp>
      <p:sp>
        <p:nvSpPr>
          <p:cNvPr id="12" name="텍스트 개체 틀 2"/>
          <p:cNvSpPr>
            <a:spLocks noGrp="1"/>
          </p:cNvSpPr>
          <p:nvPr>
            <p:ph type="body" idx="14"/>
          </p:nvPr>
        </p:nvSpPr>
        <p:spPr>
          <a:xfrm>
            <a:off x="899592" y="4653472"/>
            <a:ext cx="7760504" cy="564083"/>
          </a:xfrm>
          <a:prstGeom prst="rect">
            <a:avLst/>
          </a:prstGeom>
        </p:spPr>
        <p:txBody>
          <a:bodyPr anchor="ctr"/>
          <a:lstStyle>
            <a:lvl1pPr marL="0" indent="0" algn="l" rtl="0" eaLnBrk="1" fontAlgn="auto" latinLnBrk="0" hangingPunct="1">
              <a:lnSpc>
                <a:spcPct val="90000"/>
              </a:lnSpc>
              <a:spcBef>
                <a:spcPct val="0"/>
              </a:spcBef>
              <a:spcAft>
                <a:spcPts val="0"/>
              </a:spcAft>
              <a:buNone/>
              <a:tabLst>
                <a:tab pos="3594100" algn="l"/>
                <a:tab pos="4749800" algn="l"/>
              </a:tabLst>
              <a:defRPr kumimoji="0" lang="ko-KR" altLang="en-US" sz="1900" b="1" kern="1200" dirty="0" smtClean="0">
                <a:solidFill>
                  <a:prstClr val="black">
                    <a:lumMod val="75000"/>
                    <a:lumOff val="25000"/>
                  </a:prstClr>
                </a:solidFill>
                <a:latin typeface="맑은 고딕" pitchFamily="50" charset="-127"/>
                <a:ea typeface="맑은 고딕" pitchFamily="50" charset="-127"/>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a:t>마스터 텍스트 스타일을 편집합니다</a:t>
            </a:r>
          </a:p>
        </p:txBody>
      </p:sp>
    </p:spTree>
    <p:extLst>
      <p:ext uri="{BB962C8B-B14F-4D97-AF65-F5344CB8AC3E}">
        <p14:creationId xmlns:p14="http://schemas.microsoft.com/office/powerpoint/2010/main" val="162837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86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394970" y="54769"/>
            <a:ext cx="8687494" cy="565918"/>
          </a:xfrm>
          <a:prstGeom prst="rect">
            <a:avLst/>
          </a:prstGeom>
        </p:spPr>
        <p:txBody>
          <a:bodyPr anchor="ctr" anchorCtr="0"/>
          <a:lstStyle>
            <a:lvl1pPr>
              <a:defRPr sz="2400">
                <a:solidFill>
                  <a:schemeClr val="tx1"/>
                </a:solidFill>
                <a:latin typeface="Calibri" panose="020F0502020204030204" pitchFamily="34" charset="0"/>
                <a:ea typeface="+mn-ea"/>
                <a:cs typeface="Calibri" panose="020F0502020204030204" pitchFamily="34" charset="0"/>
              </a:defRPr>
            </a:lvl1pPr>
          </a:lstStyle>
          <a:p>
            <a:r>
              <a:rPr lang="ko-KR" altLang="en-US" dirty="0"/>
              <a:t>마스터 제목 스타일 편집</a:t>
            </a:r>
          </a:p>
        </p:txBody>
      </p:sp>
      <p:sp>
        <p:nvSpPr>
          <p:cNvPr id="3" name="내용 개체 틀 2"/>
          <p:cNvSpPr>
            <a:spLocks noGrp="1"/>
          </p:cNvSpPr>
          <p:nvPr>
            <p:ph idx="1"/>
          </p:nvPr>
        </p:nvSpPr>
        <p:spPr>
          <a:xfrm>
            <a:off x="755576" y="938312"/>
            <a:ext cx="7984566" cy="5039964"/>
          </a:xfrm>
          <a:prstGeom prst="rect">
            <a:avLst/>
          </a:prstGeom>
        </p:spPr>
        <p:txBody>
          <a:bodyPr/>
          <a:lstStyle>
            <a:lvl1pPr marL="266700" indent="-266700" algn="just">
              <a:lnSpc>
                <a:spcPts val="3000"/>
              </a:lnSpc>
              <a:spcBef>
                <a:spcPts val="0"/>
              </a:spcBef>
              <a:defRPr sz="1700">
                <a:latin typeface="Calibri" panose="020F0502020204030204" pitchFamily="34" charset="0"/>
                <a:cs typeface="Calibri" panose="020F0502020204030204" pitchFamily="34" charset="0"/>
              </a:defRPr>
            </a:lvl1pPr>
            <a:lvl2pPr marL="538163" indent="-263525" algn="just">
              <a:lnSpc>
                <a:spcPts val="3000"/>
              </a:lnSpc>
              <a:spcBef>
                <a:spcPts val="0"/>
              </a:spcBef>
              <a:defRPr sz="1600">
                <a:latin typeface="Calibri" panose="020F0502020204030204" pitchFamily="34" charset="0"/>
                <a:cs typeface="Calibri" panose="020F0502020204030204" pitchFamily="34" charset="0"/>
              </a:defRPr>
            </a:lvl2pPr>
            <a:lvl3pPr marL="854075" indent="-234950" algn="just">
              <a:lnSpc>
                <a:spcPts val="3000"/>
              </a:lnSpc>
              <a:spcBef>
                <a:spcPts val="0"/>
              </a:spcBef>
              <a:tabLst/>
              <a:defRPr sz="1600">
                <a:latin typeface="Calibri" panose="020F0502020204030204" pitchFamily="34" charset="0"/>
                <a:cs typeface="Calibri" panose="020F0502020204030204" pitchFamily="34" charset="0"/>
              </a:defRPr>
            </a:lvl3pPr>
            <a:lvl4pPr marL="1168400" indent="-284163" algn="just">
              <a:lnSpc>
                <a:spcPts val="3000"/>
              </a:lnSpc>
              <a:spcBef>
                <a:spcPts val="0"/>
              </a:spcBef>
              <a:defRPr sz="1600">
                <a:latin typeface="Calibri" panose="020F0502020204030204" pitchFamily="34" charset="0"/>
                <a:cs typeface="Calibri" panose="020F0502020204030204" pitchFamily="34" charset="0"/>
              </a:defRPr>
            </a:lvl4pPr>
            <a:lvl5pPr marL="1431925" indent="-242888" algn="just">
              <a:lnSpc>
                <a:spcPts val="3000"/>
              </a:lnSpc>
              <a:spcBef>
                <a:spcPts val="0"/>
              </a:spcBef>
              <a:defRPr sz="1600">
                <a:latin typeface="Calibri" panose="020F0502020204030204" pitchFamily="34" charset="0"/>
                <a:cs typeface="Calibri" panose="020F0502020204030204"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extLst>
      <p:ext uri="{BB962C8B-B14F-4D97-AF65-F5344CB8AC3E}">
        <p14:creationId xmlns:p14="http://schemas.microsoft.com/office/powerpoint/2010/main" val="4269056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7.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1584"/>
          <a:stretch/>
        </p:blipFill>
        <p:spPr bwMode="auto">
          <a:xfrm>
            <a:off x="-10160" y="-1483"/>
            <a:ext cx="915416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17868"/>
          <a:stretch/>
        </p:blipFill>
        <p:spPr bwMode="auto">
          <a:xfrm>
            <a:off x="1" y="6108700"/>
            <a:ext cx="9144000"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3336134" y="6453336"/>
            <a:ext cx="2464136" cy="288541"/>
          </a:xfrm>
          <a:prstGeom prst="rect">
            <a:avLst/>
          </a:prstGeom>
          <a:noFill/>
        </p:spPr>
        <p:txBody>
          <a:bodyPr wrap="none" rtlCol="0">
            <a:spAutoFit/>
          </a:bodyPr>
          <a:lstStyle/>
          <a:p>
            <a:pPr marL="0" lvl="3">
              <a:lnSpc>
                <a:spcPct val="150000"/>
              </a:lnSpc>
              <a:spcBef>
                <a:spcPct val="0"/>
              </a:spcBef>
            </a:pPr>
            <a:r>
              <a:rPr lang="en-US" altLang="ko-KR" sz="850" dirty="0">
                <a:solidFill>
                  <a:schemeClr val="bg1">
                    <a:lumMod val="65000"/>
                  </a:schemeClr>
                </a:solidFill>
              </a:rPr>
              <a:t>Copyright(C) JIPYONG LLC All rights reserved</a:t>
            </a:r>
            <a:endParaRPr lang="ko-KR" altLang="en-US" sz="850" dirty="0">
              <a:solidFill>
                <a:schemeClr val="bg1">
                  <a:lumMod val="65000"/>
                </a:schemeClr>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829" r:id="rId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latinLnBrk="1">
        <a:spcBef>
          <a:spcPct val="20000"/>
        </a:spcBef>
        <a:spcAft>
          <a:spcPct val="0"/>
        </a:spcAft>
        <a:buChar char="»"/>
        <a:defRPr kumimoji="1" sz="2000">
          <a:solidFill>
            <a:schemeClr val="tx1"/>
          </a:solidFill>
          <a:latin typeface="+mn-lt"/>
          <a:ea typeface="+mn-ea"/>
          <a:cs typeface="+mn-cs"/>
        </a:defRPr>
      </a:lvl6pPr>
      <a:lvl7pPr marL="2971800" indent="-228600" algn="l" rtl="0" fontAlgn="base" latinLnBrk="1">
        <a:spcBef>
          <a:spcPct val="20000"/>
        </a:spcBef>
        <a:spcAft>
          <a:spcPct val="0"/>
        </a:spcAft>
        <a:buChar char="»"/>
        <a:defRPr kumimoji="1" sz="2000">
          <a:solidFill>
            <a:schemeClr val="tx1"/>
          </a:solidFill>
          <a:latin typeface="+mn-lt"/>
          <a:ea typeface="+mn-ea"/>
          <a:cs typeface="+mn-cs"/>
        </a:defRPr>
      </a:lvl7pPr>
      <a:lvl8pPr marL="3429000" indent="-228600" algn="l" rtl="0" fontAlgn="base" latinLnBrk="1">
        <a:spcBef>
          <a:spcPct val="20000"/>
        </a:spcBef>
        <a:spcAft>
          <a:spcPct val="0"/>
        </a:spcAft>
        <a:buChar char="»"/>
        <a:defRPr kumimoji="1" sz="2000">
          <a:solidFill>
            <a:schemeClr val="tx1"/>
          </a:solidFill>
          <a:latin typeface="+mn-lt"/>
          <a:ea typeface="+mn-ea"/>
          <a:cs typeface="+mn-cs"/>
        </a:defRPr>
      </a:lvl8pPr>
      <a:lvl9pPr marL="3886200" indent="-228600" algn="l" rtl="0" fontAlgn="base" latinLnBrk="1">
        <a:spcBef>
          <a:spcPct val="20000"/>
        </a:spcBef>
        <a:spcAft>
          <a:spcPct val="0"/>
        </a:spcAft>
        <a:buChar char="»"/>
        <a:defRPr kumimoji="1" sz="20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6441" r="17868"/>
          <a:stretch/>
        </p:blipFill>
        <p:spPr bwMode="auto">
          <a:xfrm rot="5400000">
            <a:off x="-3060923" y="3041501"/>
            <a:ext cx="6877422" cy="7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649920"/>
      </p:ext>
    </p:extLst>
  </p:cSld>
  <p:clrMap bg1="lt1" tx1="dk1" bg2="lt2" tx2="dk2" accent1="accent1" accent2="accent2" accent3="accent3" accent4="accent4" accent5="accent5" accent6="accent6" hlink="hlink" folHlink="folHlink"/>
  <p:sldLayoutIdLst>
    <p:sldLayoutId id="214748389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6441" r="17868"/>
          <a:stretch/>
        </p:blipFill>
        <p:spPr bwMode="auto">
          <a:xfrm>
            <a:off x="-12700" y="-84435"/>
            <a:ext cx="9156699" cy="128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제목 3"/>
          <p:cNvSpPr txBox="1">
            <a:spLocks/>
          </p:cNvSpPr>
          <p:nvPr userDrawn="1"/>
        </p:nvSpPr>
        <p:spPr bwMode="auto">
          <a:xfrm>
            <a:off x="575124" y="251049"/>
            <a:ext cx="810133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3200" b="1">
                <a:solidFill>
                  <a:schemeClr val="bg1"/>
                </a:solidFill>
                <a:latin typeface="+mj-lt"/>
                <a:ea typeface="+mn-ea"/>
                <a:cs typeface="+mj-cs"/>
              </a:defRPr>
            </a:lvl1pPr>
            <a:lvl2pPr algn="l" rtl="0" eaLnBrk="0" fontAlgn="base" latinLnBrk="1" hangingPunct="0">
              <a:spcBef>
                <a:spcPct val="0"/>
              </a:spcBef>
              <a:spcAft>
                <a:spcPct val="0"/>
              </a:spcAft>
              <a:defRPr kumimoji="1" sz="3200" b="1">
                <a:solidFill>
                  <a:schemeClr val="bg1"/>
                </a:solidFill>
                <a:latin typeface="HY견고딕" pitchFamily="18" charset="-127"/>
                <a:ea typeface="맑은 고딕" pitchFamily="50" charset="-127"/>
              </a:defRPr>
            </a:lvl2pPr>
            <a:lvl3pPr algn="l" rtl="0" eaLnBrk="0" fontAlgn="base" latinLnBrk="1" hangingPunct="0">
              <a:spcBef>
                <a:spcPct val="0"/>
              </a:spcBef>
              <a:spcAft>
                <a:spcPct val="0"/>
              </a:spcAft>
              <a:defRPr kumimoji="1" sz="3200" b="1">
                <a:solidFill>
                  <a:schemeClr val="bg1"/>
                </a:solidFill>
                <a:latin typeface="HY견고딕" pitchFamily="18" charset="-127"/>
                <a:ea typeface="맑은 고딕" pitchFamily="50" charset="-127"/>
              </a:defRPr>
            </a:lvl3pPr>
            <a:lvl4pPr algn="l" rtl="0" eaLnBrk="0" fontAlgn="base" latinLnBrk="1" hangingPunct="0">
              <a:spcBef>
                <a:spcPct val="0"/>
              </a:spcBef>
              <a:spcAft>
                <a:spcPct val="0"/>
              </a:spcAft>
              <a:defRPr kumimoji="1" sz="3200" b="1">
                <a:solidFill>
                  <a:schemeClr val="bg1"/>
                </a:solidFill>
                <a:latin typeface="HY견고딕" pitchFamily="18" charset="-127"/>
                <a:ea typeface="맑은 고딕" pitchFamily="50" charset="-127"/>
              </a:defRPr>
            </a:lvl4pPr>
            <a:lvl5pPr algn="l" rtl="0" eaLnBrk="0" fontAlgn="base" latinLnBrk="1" hangingPunct="0">
              <a:spcBef>
                <a:spcPct val="0"/>
              </a:spcBef>
              <a:spcAft>
                <a:spcPct val="0"/>
              </a:spcAft>
              <a:defRPr kumimoji="1" sz="3200" b="1">
                <a:solidFill>
                  <a:schemeClr val="bg1"/>
                </a:solidFill>
                <a:latin typeface="HY견고딕" pitchFamily="18" charset="-127"/>
                <a:ea typeface="맑은 고딕" pitchFamily="50" charset="-127"/>
              </a:defRPr>
            </a:lvl5pPr>
            <a:lvl6pPr marL="457200" algn="ctr" rtl="0" fontAlgn="base" latinLnBrk="1">
              <a:spcBef>
                <a:spcPct val="0"/>
              </a:spcBef>
              <a:spcAft>
                <a:spcPct val="0"/>
              </a:spcAft>
              <a:defRPr kumimoji="1" sz="3700">
                <a:solidFill>
                  <a:schemeClr val="bg1"/>
                </a:solidFill>
                <a:latin typeface="HY견고딕" pitchFamily="18" charset="-127"/>
                <a:ea typeface="HY견고딕" pitchFamily="18" charset="-127"/>
              </a:defRPr>
            </a:lvl6pPr>
            <a:lvl7pPr marL="914400" algn="ctr" rtl="0" fontAlgn="base" latinLnBrk="1">
              <a:spcBef>
                <a:spcPct val="0"/>
              </a:spcBef>
              <a:spcAft>
                <a:spcPct val="0"/>
              </a:spcAft>
              <a:defRPr kumimoji="1" sz="3700">
                <a:solidFill>
                  <a:schemeClr val="bg1"/>
                </a:solidFill>
                <a:latin typeface="HY견고딕" pitchFamily="18" charset="-127"/>
                <a:ea typeface="HY견고딕" pitchFamily="18" charset="-127"/>
              </a:defRPr>
            </a:lvl7pPr>
            <a:lvl8pPr marL="1371600" algn="ctr" rtl="0" fontAlgn="base" latinLnBrk="1">
              <a:spcBef>
                <a:spcPct val="0"/>
              </a:spcBef>
              <a:spcAft>
                <a:spcPct val="0"/>
              </a:spcAft>
              <a:defRPr kumimoji="1" sz="3700">
                <a:solidFill>
                  <a:schemeClr val="bg1"/>
                </a:solidFill>
                <a:latin typeface="HY견고딕" pitchFamily="18" charset="-127"/>
                <a:ea typeface="HY견고딕" pitchFamily="18" charset="-127"/>
              </a:defRPr>
            </a:lvl8pPr>
            <a:lvl9pPr marL="1828800" algn="ctr" rtl="0" fontAlgn="base" latinLnBrk="1">
              <a:spcBef>
                <a:spcPct val="0"/>
              </a:spcBef>
              <a:spcAft>
                <a:spcPct val="0"/>
              </a:spcAft>
              <a:defRPr kumimoji="1" sz="3700">
                <a:solidFill>
                  <a:schemeClr val="bg1"/>
                </a:solidFill>
                <a:latin typeface="HY견고딕" pitchFamily="18" charset="-127"/>
                <a:ea typeface="HY견고딕" pitchFamily="18" charset="-127"/>
              </a:defRPr>
            </a:lvl9pPr>
          </a:lstStyle>
          <a:p>
            <a:pPr marL="444500" indent="-444500" eaLnBrk="1" hangingPunct="1">
              <a:lnSpc>
                <a:spcPct val="100000"/>
              </a:lnSpc>
              <a:buClr>
                <a:schemeClr val="bg1"/>
              </a:buClr>
              <a:defRPr/>
            </a:pPr>
            <a:r>
              <a:rPr lang="ko-KR" altLang="en-US" dirty="0">
                <a:latin typeface="나눔바른고딕" panose="020B0603020101020101" pitchFamily="50" charset="-127"/>
                <a:ea typeface="나눔바른고딕" panose="020B0603020101020101" pitchFamily="50" charset="-127"/>
                <a:cs typeface="+mn-cs"/>
              </a:rPr>
              <a:t>목 차</a:t>
            </a:r>
          </a:p>
        </p:txBody>
      </p:sp>
    </p:spTree>
    <p:extLst>
      <p:ext uri="{BB962C8B-B14F-4D97-AF65-F5344CB8AC3E}">
        <p14:creationId xmlns:p14="http://schemas.microsoft.com/office/powerpoint/2010/main" val="1066551640"/>
      </p:ext>
    </p:extLst>
  </p:cSld>
  <p:clrMap bg1="lt1" tx1="dk1" bg2="lt2" tx2="dk2" accent1="accent1" accent2="accent2" accent3="accent3" accent4="accent4" accent5="accent5" accent6="accent6" hlink="hlink" folHlink="folHlink"/>
  <p:sldLayoutIdLst>
    <p:sldLayoutId id="2147483876"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6441" r="17868"/>
          <a:stretch/>
        </p:blipFill>
        <p:spPr bwMode="auto">
          <a:xfrm rot="5400000">
            <a:off x="-2991036" y="2971614"/>
            <a:ext cx="6877422"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직선 연결선 7"/>
          <p:cNvCxnSpPr/>
          <p:nvPr userDrawn="1"/>
        </p:nvCxnSpPr>
        <p:spPr>
          <a:xfrm>
            <a:off x="2522316" y="3789040"/>
            <a:ext cx="5218036" cy="0"/>
          </a:xfrm>
          <a:prstGeom prst="line">
            <a:avLst/>
          </a:prstGeom>
          <a:ln w="9525">
            <a:solidFill>
              <a:srgbClr val="75757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7687120"/>
      </p:ext>
    </p:extLst>
  </p:cSld>
  <p:clrMap bg1="lt1" tx1="dk1" bg2="lt2" tx2="dk2" accent1="accent1" accent2="accent2" accent3="accent3" accent4="accent4" accent5="accent5" accent6="accent6" hlink="hlink" folHlink="folHlink"/>
  <p:sldLayoutIdLst>
    <p:sldLayoutId id="2147483888"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6441" r="17868"/>
          <a:stretch/>
        </p:blipFill>
        <p:spPr bwMode="auto">
          <a:xfrm>
            <a:off x="1" y="6381750"/>
            <a:ext cx="9144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그림 1"/>
          <p:cNvPicPr>
            <a:picLocks noChangeAspect="1"/>
          </p:cNvPicPr>
          <p:nvPr userDrawn="1"/>
        </p:nvPicPr>
        <p:blipFill rotWithShape="1">
          <a:blip r:embed="rId5" cstate="print">
            <a:extLst>
              <a:ext uri="{28A0092B-C50C-407E-A947-70E740481C1C}">
                <a14:useLocalDpi xmlns:a14="http://schemas.microsoft.com/office/drawing/2010/main" val="0"/>
              </a:ext>
            </a:extLst>
          </a:blip>
          <a:srcRect l="7257" t="15491" r="5648" b="17736"/>
          <a:stretch/>
        </p:blipFill>
        <p:spPr>
          <a:xfrm>
            <a:off x="251520" y="6465242"/>
            <a:ext cx="1774130" cy="295689"/>
          </a:xfrm>
          <a:prstGeom prst="rect">
            <a:avLst/>
          </a:prstGeom>
        </p:spPr>
      </p:pic>
      <p:sp>
        <p:nvSpPr>
          <p:cNvPr id="3078" name="Rectangle 28"/>
          <p:cNvSpPr>
            <a:spLocks noChangeArrowheads="1"/>
          </p:cNvSpPr>
          <p:nvPr userDrawn="1"/>
        </p:nvSpPr>
        <p:spPr bwMode="auto">
          <a:xfrm>
            <a:off x="8277225" y="6511290"/>
            <a:ext cx="6953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000" b="1">
                <a:solidFill>
                  <a:schemeClr val="tx1"/>
                </a:solidFill>
                <a:latin typeface="새굴림" pitchFamily="18" charset="-127"/>
                <a:ea typeface="새굴림" pitchFamily="18" charset="-127"/>
              </a:defRPr>
            </a:lvl1pPr>
            <a:lvl2pPr marL="742950" indent="-285750" eaLnBrk="0" hangingPunct="0">
              <a:defRPr kumimoji="1" sz="3000" b="1">
                <a:solidFill>
                  <a:schemeClr val="tx1"/>
                </a:solidFill>
                <a:latin typeface="새굴림" pitchFamily="18" charset="-127"/>
                <a:ea typeface="새굴림" pitchFamily="18" charset="-127"/>
              </a:defRPr>
            </a:lvl2pPr>
            <a:lvl3pPr marL="1143000" indent="-228600" eaLnBrk="0" hangingPunct="0">
              <a:defRPr kumimoji="1" sz="3000" b="1">
                <a:solidFill>
                  <a:schemeClr val="tx1"/>
                </a:solidFill>
                <a:latin typeface="새굴림" pitchFamily="18" charset="-127"/>
                <a:ea typeface="새굴림" pitchFamily="18" charset="-127"/>
              </a:defRPr>
            </a:lvl3pPr>
            <a:lvl4pPr marL="1600200" indent="-228600" eaLnBrk="0" hangingPunct="0">
              <a:defRPr kumimoji="1" sz="3000" b="1">
                <a:solidFill>
                  <a:schemeClr val="tx1"/>
                </a:solidFill>
                <a:latin typeface="새굴림" pitchFamily="18" charset="-127"/>
                <a:ea typeface="새굴림" pitchFamily="18" charset="-127"/>
              </a:defRPr>
            </a:lvl4pPr>
            <a:lvl5pPr marL="2057400" indent="-228600" eaLnBrk="0" hangingPunct="0">
              <a:defRPr kumimoji="1" sz="3000" b="1">
                <a:solidFill>
                  <a:schemeClr val="tx1"/>
                </a:solidFill>
                <a:latin typeface="새굴림" pitchFamily="18" charset="-127"/>
                <a:ea typeface="새굴림" pitchFamily="18" charset="-127"/>
              </a:defRPr>
            </a:lvl5pPr>
            <a:lvl6pPr marL="25146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6pPr>
            <a:lvl7pPr marL="29718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7pPr>
            <a:lvl8pPr marL="34290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8pPr>
            <a:lvl9pPr marL="38862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9pPr>
          </a:lstStyle>
          <a:p>
            <a:pPr algn="r" eaLnBrk="1" latinLnBrk="0" hangingPunct="1">
              <a:lnSpc>
                <a:spcPct val="100000"/>
              </a:lnSpc>
              <a:spcBef>
                <a:spcPct val="0"/>
              </a:spcBef>
              <a:defRPr/>
            </a:pPr>
            <a:fld id="{A2861CFD-3B22-4C77-B41D-3AD3D71D011C}" type="slidenum">
              <a:rPr kumimoji="0" lang="ko-KR" altLang="en-US" sz="1200" b="0" smtClean="0">
                <a:solidFill>
                  <a:schemeClr val="bg1"/>
                </a:solidFill>
                <a:latin typeface="Times New Roman" panose="02020603050405020304" pitchFamily="18" charset="0"/>
                <a:ea typeface="굴림" pitchFamily="50" charset="-127"/>
                <a:cs typeface="Times New Roman" panose="02020603050405020304" pitchFamily="18" charset="0"/>
              </a:rPr>
              <a:pPr algn="r" eaLnBrk="1" latinLnBrk="0" hangingPunct="1">
                <a:lnSpc>
                  <a:spcPct val="100000"/>
                </a:lnSpc>
                <a:spcBef>
                  <a:spcPct val="0"/>
                </a:spcBef>
                <a:defRPr/>
              </a:pPr>
              <a:t>‹N›</a:t>
            </a:fld>
            <a:endParaRPr kumimoji="0" lang="en-US" altLang="ko-KR" sz="1200" b="0" dirty="0">
              <a:solidFill>
                <a:schemeClr val="bg1"/>
              </a:solidFill>
              <a:latin typeface="Times New Roman" panose="02020603050405020304" pitchFamily="18" charset="0"/>
              <a:ea typeface="굴림" pitchFamily="50" charset="-127"/>
              <a:cs typeface="Times New Roman" panose="02020603050405020304" pitchFamily="18" charset="0"/>
            </a:endParaRPr>
          </a:p>
        </p:txBody>
      </p:sp>
      <p:cxnSp>
        <p:nvCxnSpPr>
          <p:cNvPr id="6" name="직선 연결선 5"/>
          <p:cNvCxnSpPr/>
          <p:nvPr userDrawn="1"/>
        </p:nvCxnSpPr>
        <p:spPr>
          <a:xfrm>
            <a:off x="539552" y="903387"/>
            <a:ext cx="8136136" cy="0"/>
          </a:xfrm>
          <a:prstGeom prst="line">
            <a:avLst/>
          </a:prstGeom>
          <a:ln w="9525">
            <a:solidFill>
              <a:srgbClr val="757575"/>
            </a:solidFill>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06" r:id="rId1"/>
    <p:sldLayoutId id="2147483891" r:id="rId2"/>
  </p:sldLayoutIdLst>
  <p:txStyles>
    <p:titleStyle>
      <a:lvl1pPr algn="l" rtl="0" eaLnBrk="0" fontAlgn="base" latinLnBrk="1" hangingPunct="0">
        <a:spcBef>
          <a:spcPct val="0"/>
        </a:spcBef>
        <a:spcAft>
          <a:spcPct val="0"/>
        </a:spcAft>
        <a:defRPr kumimoji="1" sz="1800" b="1">
          <a:solidFill>
            <a:schemeClr val="bg1"/>
          </a:solidFill>
          <a:latin typeface="+mn-ea"/>
          <a:ea typeface="+mn-ea"/>
          <a:cs typeface="+mj-cs"/>
        </a:defRPr>
      </a:lvl1pPr>
      <a:lvl2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2pPr>
      <a:lvl3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3pPr>
      <a:lvl4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4pPr>
      <a:lvl5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5pPr>
      <a:lvl6pPr marL="4572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6pPr>
      <a:lvl7pPr marL="9144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7pPr>
      <a:lvl8pPr marL="13716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8pPr>
      <a:lvl9pPr marL="18288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9pPr>
    </p:titleStyle>
    <p:bodyStyle>
      <a:lvl1pPr marL="342900" indent="-342900" algn="l" rtl="0" eaLnBrk="0" fontAlgn="base" latinLnBrk="1" hangingPunct="0">
        <a:spcBef>
          <a:spcPct val="20000"/>
        </a:spcBef>
        <a:spcAft>
          <a:spcPct val="0"/>
        </a:spcAft>
        <a:buClr>
          <a:srgbClr val="BF1E2E"/>
        </a:buClr>
        <a:buFont typeface="Wingdings" pitchFamily="2" charset="2"/>
        <a:buChar char="§"/>
        <a:defRPr kumimoji="1" sz="2200" b="1">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tx1"/>
        </a:buClr>
        <a:buChar char="•"/>
        <a:defRPr kumimoji="1" sz="2000" b="1">
          <a:solidFill>
            <a:schemeClr val="tx1"/>
          </a:solidFill>
          <a:latin typeface="+mn-lt"/>
          <a:ea typeface="+mn-ea"/>
          <a:cs typeface="+mn-cs"/>
        </a:defRPr>
      </a:lvl2pPr>
      <a:lvl3pPr marL="1143000" indent="-228600" algn="l" rtl="0" eaLnBrk="0" fontAlgn="base" latinLnBrk="1" hangingPunct="0">
        <a:spcBef>
          <a:spcPct val="20000"/>
        </a:spcBef>
        <a:spcAft>
          <a:spcPct val="0"/>
        </a:spcAft>
        <a:buClr>
          <a:schemeClr val="tx1"/>
        </a:buClr>
        <a:buFont typeface="Arial" charset="0"/>
        <a:buChar char="-"/>
        <a:defRPr kumimoji="1" b="1">
          <a:solidFill>
            <a:schemeClr val="tx1"/>
          </a:solidFill>
          <a:latin typeface="+mn-lt"/>
          <a:ea typeface="+mn-ea"/>
          <a:cs typeface="+mn-cs"/>
        </a:defRPr>
      </a:lvl3pPr>
      <a:lvl4pPr marL="1600200" indent="-228600" algn="l" rtl="0" eaLnBrk="0" fontAlgn="base" latinLnBrk="1" hangingPunct="0">
        <a:spcBef>
          <a:spcPct val="20000"/>
        </a:spcBef>
        <a:spcAft>
          <a:spcPct val="0"/>
        </a:spcAft>
        <a:buClr>
          <a:schemeClr val="tx1"/>
        </a:buClr>
        <a:buFont typeface="Wingdings" pitchFamily="2" charset="2"/>
        <a:buChar char="Ø"/>
        <a:defRPr kumimoji="1" sz="1600" b="1">
          <a:solidFill>
            <a:schemeClr val="tx1"/>
          </a:solidFill>
          <a:latin typeface="+mn-lt"/>
          <a:ea typeface="+mn-ea"/>
          <a:cs typeface="+mn-cs"/>
        </a:defRPr>
      </a:lvl4pPr>
      <a:lvl5pPr marL="2057400" indent="-228600" algn="l" rtl="0" eaLnBrk="0" fontAlgn="base" latinLnBrk="1" hangingPunct="0">
        <a:spcBef>
          <a:spcPct val="20000"/>
        </a:spcBef>
        <a:spcAft>
          <a:spcPct val="0"/>
        </a:spcAft>
        <a:buClr>
          <a:schemeClr val="tx1"/>
        </a:buClr>
        <a:buChar char="»"/>
        <a:defRPr kumimoji="1" sz="1400" b="1">
          <a:solidFill>
            <a:schemeClr val="tx1"/>
          </a:solidFill>
          <a:latin typeface="+mn-lt"/>
          <a:ea typeface="+mn-ea"/>
          <a:cs typeface="+mn-cs"/>
        </a:defRPr>
      </a:lvl5pPr>
      <a:lvl6pPr marL="25146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6pPr>
      <a:lvl7pPr marL="29718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7pPr>
      <a:lvl8pPr marL="34290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8pPr>
      <a:lvl9pPr marL="38862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00" t="13772" r="2670" b="3011"/>
          <a:stretch/>
        </p:blipFill>
        <p:spPr bwMode="auto">
          <a:xfrm>
            <a:off x="-162560" y="-1"/>
            <a:ext cx="9559096" cy="638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직사각형 6"/>
          <p:cNvSpPr/>
          <p:nvPr userDrawn="1"/>
        </p:nvSpPr>
        <p:spPr>
          <a:xfrm>
            <a:off x="-162560" y="6216402"/>
            <a:ext cx="9559096" cy="641598"/>
          </a:xfrm>
          <a:prstGeom prst="rect">
            <a:avLst/>
          </a:prstGeom>
          <a:solidFill>
            <a:srgbClr val="AB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제목 6"/>
          <p:cNvSpPr txBox="1">
            <a:spLocks/>
          </p:cNvSpPr>
          <p:nvPr userDrawn="1"/>
        </p:nvSpPr>
        <p:spPr>
          <a:xfrm>
            <a:off x="6109985" y="1642196"/>
            <a:ext cx="1557846" cy="3910513"/>
          </a:xfrm>
          <a:prstGeom prst="rect">
            <a:avLst/>
          </a:prstGeom>
          <a:effectLst>
            <a:outerShdw blurRad="50800" dist="38100" dir="2700000" sx="1000" sy="1000" algn="tl" rotWithShape="0">
              <a:prstClr val="black"/>
            </a:outerShdw>
          </a:effectLst>
        </p:spPr>
        <p:txBody>
          <a:bodyPr vert="horz" lIns="91440" tIns="45720" rIns="91440" bIns="45720" rtlCol="0" anchor="ctr">
            <a:normAutofit/>
          </a:bodyPr>
          <a:lstStyle>
            <a:lvl1pPr algn="l" defTabSz="914400" rtl="0" eaLnBrk="1" latinLnBrk="1" hangingPunct="1">
              <a:spcBef>
                <a:spcPct val="0"/>
              </a:spcBef>
              <a:buNone/>
              <a:defRPr sz="3200" b="1" kern="1200">
                <a:solidFill>
                  <a:schemeClr val="bg1"/>
                </a:solidFill>
                <a:latin typeface="+mj-lt"/>
                <a:ea typeface="+mj-ea"/>
                <a:cs typeface="+mj-cs"/>
              </a:defRPr>
            </a:lvl1pPr>
          </a:lstStyle>
          <a:p>
            <a:pPr>
              <a:lnSpc>
                <a:spcPct val="150000"/>
              </a:lnSpc>
            </a:pP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Seoul</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Suncheon</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Busan</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Shanghai</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Ho Chi Minh City</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Hanoi</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Phnom Penh</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Vientiane</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Jakarta</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Yangon</a:t>
            </a:r>
            <a:b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br>
            <a:r>
              <a:rPr lang="en-US" altLang="ko-KR" sz="1350" b="0" baseline="0" dirty="0">
                <a:latin typeface="Calibri" panose="020F0502020204030204" pitchFamily="34" charset="0"/>
                <a:ea typeface="나눔고딕" panose="020D0604000000000000" pitchFamily="50" charset="-127"/>
                <a:cs typeface="Calibri" panose="020F0502020204030204" pitchFamily="34" charset="0"/>
              </a:rPr>
              <a:t>l  </a:t>
            </a:r>
            <a:r>
              <a:rPr lang="en-US" altLang="ko-KR" sz="1200" b="0" baseline="0" dirty="0">
                <a:latin typeface="Calibri" panose="020F0502020204030204" pitchFamily="34" charset="0"/>
                <a:ea typeface="나눔고딕" panose="020D0604000000000000" pitchFamily="50" charset="-127"/>
                <a:cs typeface="Calibri" panose="020F0502020204030204" pitchFamily="34" charset="0"/>
              </a:rPr>
              <a:t>Moscow</a:t>
            </a:r>
          </a:p>
        </p:txBody>
      </p:sp>
      <p:sp>
        <p:nvSpPr>
          <p:cNvPr id="12" name="TextBox 11"/>
          <p:cNvSpPr txBox="1"/>
          <p:nvPr userDrawn="1"/>
        </p:nvSpPr>
        <p:spPr>
          <a:xfrm>
            <a:off x="1259632" y="1863874"/>
            <a:ext cx="2788264" cy="769441"/>
          </a:xfrm>
          <a:prstGeom prst="rect">
            <a:avLst/>
          </a:prstGeom>
          <a:noFill/>
          <a:effectLst/>
        </p:spPr>
        <p:txBody>
          <a:bodyPr wrap="none">
            <a:spAutoFit/>
            <a:scene3d>
              <a:camera prst="orthographicFront"/>
              <a:lightRig rig="soft" dir="t">
                <a:rot lat="0" lon="0" rev="10800000"/>
              </a:lightRig>
            </a:scene3d>
            <a:sp3d>
              <a:bevelT w="27940" h="12700"/>
              <a:contourClr>
                <a:srgbClr val="DDDDDD"/>
              </a:contourClr>
            </a:sp3d>
          </a:bodyPr>
          <a:lstStyle/>
          <a:p>
            <a:pPr algn="l" fontAlgn="auto">
              <a:lnSpc>
                <a:spcPct val="100000"/>
              </a:lnSpc>
              <a:spcBef>
                <a:spcPts val="0"/>
              </a:spcBef>
              <a:spcAft>
                <a:spcPts val="0"/>
              </a:spcAft>
              <a:defRPr/>
            </a:pPr>
            <a:r>
              <a:rPr kumimoji="0" lang="en-US" altLang="ko-KR" sz="4400" b="1" spc="150" baseline="0" dirty="0">
                <a:ln w="11430"/>
                <a:solidFill>
                  <a:srgbClr val="F8F8F8"/>
                </a:solidFill>
                <a:effectLst>
                  <a:outerShdw blurRad="25400" algn="tl" rotWithShape="0">
                    <a:srgbClr val="000000">
                      <a:alpha val="43000"/>
                    </a:srgbClr>
                  </a:outerShdw>
                </a:effectLst>
                <a:latin typeface="Calibri" panose="020F0502020204030204" pitchFamily="34" charset="0"/>
                <a:ea typeface="나눔고딕" panose="020D0604000000000000" pitchFamily="50" charset="-127"/>
                <a:cs typeface="Calibri" panose="020F0502020204030204" pitchFamily="34" charset="0"/>
              </a:rPr>
              <a:t>Thank you</a:t>
            </a:r>
            <a:endParaRPr kumimoji="0" lang="ko-KR" altLang="en-US" sz="4400" b="1" spc="150" baseline="0" dirty="0">
              <a:ln w="11430"/>
              <a:solidFill>
                <a:srgbClr val="F8F8F8"/>
              </a:solidFill>
              <a:effectLst>
                <a:outerShdw blurRad="25400" algn="tl" rotWithShape="0">
                  <a:srgbClr val="000000">
                    <a:alpha val="43000"/>
                  </a:srgbClr>
                </a:outerShdw>
              </a:effectLst>
              <a:latin typeface="Calibri" panose="020F0502020204030204" pitchFamily="34" charset="0"/>
              <a:ea typeface="나눔고딕" panose="020D0604000000000000" pitchFamily="50" charset="-127"/>
              <a:cs typeface="Calibri" panose="020F0502020204030204" pitchFamily="34" charset="0"/>
            </a:endParaRPr>
          </a:p>
        </p:txBody>
      </p:sp>
      <p:pic>
        <p:nvPicPr>
          <p:cNvPr id="8" name="그림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81993" y="1196752"/>
            <a:ext cx="1486351" cy="373436"/>
          </a:xfrm>
          <a:prstGeom prst="rect">
            <a:avLst/>
          </a:prstGeom>
        </p:spPr>
      </p:pic>
      <p:sp>
        <p:nvSpPr>
          <p:cNvPr id="10" name="TextBox 9"/>
          <p:cNvSpPr txBox="1">
            <a:spLocks noChangeArrowheads="1"/>
          </p:cNvSpPr>
          <p:nvPr userDrawn="1"/>
        </p:nvSpPr>
        <p:spPr bwMode="auto">
          <a:xfrm>
            <a:off x="107504" y="6322020"/>
            <a:ext cx="9036496" cy="360040"/>
          </a:xfrm>
          <a:prstGeom prst="rect">
            <a:avLst/>
          </a:prstGeom>
          <a:noFill/>
          <a:ln w="1270">
            <a:noFill/>
            <a:miter lim="800000"/>
            <a:headEnd/>
            <a:tailEnd/>
          </a:ln>
          <a:extLst/>
        </p:spPr>
        <p:txBody>
          <a:bodyPr wrap="square" lIns="108000" tIns="108000" rIns="108000" bIns="108000" anchor="ctr">
            <a:noAutofit/>
          </a:bodyPr>
          <a:lstStyle>
            <a:lvl1pPr eaLnBrk="0" hangingPunct="0">
              <a:defRPr kumimoji="1" sz="2600">
                <a:solidFill>
                  <a:schemeClr val="tx1"/>
                </a:solidFill>
                <a:latin typeface="맑은 고딕" pitchFamily="50" charset="-127"/>
                <a:ea typeface="굴림" charset="-127"/>
              </a:defRPr>
            </a:lvl1pPr>
            <a:lvl2pPr marL="742950" indent="-285750" eaLnBrk="0" hangingPunct="0">
              <a:defRPr kumimoji="1" sz="2600">
                <a:solidFill>
                  <a:schemeClr val="tx1"/>
                </a:solidFill>
                <a:latin typeface="맑은 고딕" pitchFamily="50" charset="-127"/>
                <a:ea typeface="굴림" charset="-127"/>
              </a:defRPr>
            </a:lvl2pPr>
            <a:lvl3pPr marL="1143000" indent="-228600" eaLnBrk="0" hangingPunct="0">
              <a:defRPr kumimoji="1" sz="2600">
                <a:solidFill>
                  <a:schemeClr val="tx1"/>
                </a:solidFill>
                <a:latin typeface="맑은 고딕" pitchFamily="50" charset="-127"/>
                <a:ea typeface="굴림" charset="-127"/>
              </a:defRPr>
            </a:lvl3pPr>
            <a:lvl4pPr marL="1600200" indent="-228600" eaLnBrk="0" hangingPunct="0">
              <a:defRPr kumimoji="1" sz="2600">
                <a:solidFill>
                  <a:schemeClr val="tx1"/>
                </a:solidFill>
                <a:latin typeface="맑은 고딕" pitchFamily="50" charset="-127"/>
                <a:ea typeface="굴림" charset="-127"/>
              </a:defRPr>
            </a:lvl4pPr>
            <a:lvl5pPr marL="2057400" indent="-228600" eaLnBrk="0" hangingPunct="0">
              <a:defRPr kumimoji="1" sz="2600">
                <a:solidFill>
                  <a:schemeClr val="tx1"/>
                </a:solidFill>
                <a:latin typeface="맑은 고딕" pitchFamily="50" charset="-127"/>
                <a:ea typeface="굴림" charset="-127"/>
              </a:defRPr>
            </a:lvl5pPr>
            <a:lvl6pPr marL="2514600" indent="-228600" eaLnBrk="0" fontAlgn="base" hangingPunct="0">
              <a:spcBef>
                <a:spcPct val="0"/>
              </a:spcBef>
              <a:spcAft>
                <a:spcPct val="0"/>
              </a:spcAft>
              <a:defRPr kumimoji="1" sz="2600">
                <a:solidFill>
                  <a:schemeClr val="tx1"/>
                </a:solidFill>
                <a:latin typeface="맑은 고딕" pitchFamily="50" charset="-127"/>
                <a:ea typeface="굴림" charset="-127"/>
              </a:defRPr>
            </a:lvl6pPr>
            <a:lvl7pPr marL="2971800" indent="-228600" eaLnBrk="0" fontAlgn="base" hangingPunct="0">
              <a:spcBef>
                <a:spcPct val="0"/>
              </a:spcBef>
              <a:spcAft>
                <a:spcPct val="0"/>
              </a:spcAft>
              <a:defRPr kumimoji="1" sz="2600">
                <a:solidFill>
                  <a:schemeClr val="tx1"/>
                </a:solidFill>
                <a:latin typeface="맑은 고딕" pitchFamily="50" charset="-127"/>
                <a:ea typeface="굴림" charset="-127"/>
              </a:defRPr>
            </a:lvl7pPr>
            <a:lvl8pPr marL="3429000" indent="-228600" eaLnBrk="0" fontAlgn="base" hangingPunct="0">
              <a:spcBef>
                <a:spcPct val="0"/>
              </a:spcBef>
              <a:spcAft>
                <a:spcPct val="0"/>
              </a:spcAft>
              <a:defRPr kumimoji="1" sz="2600">
                <a:solidFill>
                  <a:schemeClr val="tx1"/>
                </a:solidFill>
                <a:latin typeface="맑은 고딕" pitchFamily="50" charset="-127"/>
                <a:ea typeface="굴림" charset="-127"/>
              </a:defRPr>
            </a:lvl8pPr>
            <a:lvl9pPr marL="3886200" indent="-228600" eaLnBrk="0" fontAlgn="base" hangingPunct="0">
              <a:spcBef>
                <a:spcPct val="0"/>
              </a:spcBef>
              <a:spcAft>
                <a:spcPct val="0"/>
              </a:spcAft>
              <a:defRPr kumimoji="1" sz="2600">
                <a:solidFill>
                  <a:schemeClr val="tx1"/>
                </a:solidFill>
                <a:latin typeface="맑은 고딕" pitchFamily="50" charset="-127"/>
                <a:ea typeface="굴림" charset="-127"/>
              </a:defRPr>
            </a:lvl9pPr>
          </a:lstStyle>
          <a:p>
            <a:pPr marL="66675" algn="l" eaLnBrk="1" hangingPunct="1">
              <a:lnSpc>
                <a:spcPts val="1400"/>
              </a:lnSpc>
              <a:spcBef>
                <a:spcPts val="0"/>
              </a:spcBef>
              <a:spcAft>
                <a:spcPts val="0"/>
              </a:spcAft>
              <a:tabLst>
                <a:tab pos="7620000" algn="l"/>
              </a:tabLst>
            </a:pP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본 자료에 대한 모든 지적재산권은 법무법인</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유</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 지평에게 있습니다</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  </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법무법인</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유</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 지평의 사전 서면 동의 없이 본 자료를 무단 복제</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 </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전제</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 </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인용</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유포</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 </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공개하는 것은 지적재산권 침해 행위로 관련 법령에 따라 민형사상 손해배상</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 </a:t>
            </a:r>
            <a:r>
              <a:rPr lang="ko-KR" altLang="en-US" sz="900" b="0" baseline="0" dirty="0">
                <a:solidFill>
                  <a:schemeClr val="bg1">
                    <a:lumMod val="85000"/>
                  </a:schemeClr>
                </a:solidFill>
                <a:latin typeface="나눔바른고딕" panose="020B0603020101020101" pitchFamily="50" charset="-127"/>
                <a:ea typeface="나눔바른고딕" panose="020B0603020101020101" pitchFamily="50" charset="-127"/>
              </a:rPr>
              <a:t>형사처벌 등의 책임을 지게 됨을 유의하시기 바랍니다</a:t>
            </a:r>
            <a:r>
              <a:rPr lang="en-US" altLang="ko-KR" sz="900" b="0" baseline="0" dirty="0">
                <a:solidFill>
                  <a:schemeClr val="bg1">
                    <a:lumMod val="85000"/>
                  </a:schemeClr>
                </a:solidFill>
                <a:latin typeface="나눔바른고딕" panose="020B0603020101020101" pitchFamily="50" charset="-127"/>
                <a:ea typeface="나눔바른고딕" panose="020B0603020101020101" pitchFamily="50" charset="-127"/>
              </a:rPr>
              <a:t>.</a:t>
            </a:r>
          </a:p>
        </p:txBody>
      </p:sp>
    </p:spTree>
    <p:extLst>
      <p:ext uri="{BB962C8B-B14F-4D97-AF65-F5344CB8AC3E}">
        <p14:creationId xmlns:p14="http://schemas.microsoft.com/office/powerpoint/2010/main" val="2403731745"/>
      </p:ext>
    </p:extLst>
  </p:cSld>
  <p:clrMap bg1="lt1" tx1="dk1" bg2="lt2" tx2="dk2" accent1="accent1" accent2="accent2" accent3="accent3" accent4="accent4" accent5="accent5" accent6="accent6" hlink="hlink" folHlink="folHlink"/>
  <p:sldLayoutIdLst>
    <p:sldLayoutId id="2147483846" r:id="rId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1584"/>
          <a:stretch/>
        </p:blipFill>
        <p:spPr bwMode="auto">
          <a:xfrm>
            <a:off x="-10160" y="-1483"/>
            <a:ext cx="915416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17868"/>
          <a:stretch/>
        </p:blipFill>
        <p:spPr bwMode="auto">
          <a:xfrm>
            <a:off x="1" y="6184900"/>
            <a:ext cx="9144000" cy="72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3318502" y="6453336"/>
            <a:ext cx="2499402" cy="258019"/>
          </a:xfrm>
          <a:prstGeom prst="rect">
            <a:avLst/>
          </a:prstGeom>
          <a:noFill/>
        </p:spPr>
        <p:txBody>
          <a:bodyPr wrap="none" rtlCol="0">
            <a:spAutoFit/>
          </a:bodyPr>
          <a:lstStyle/>
          <a:p>
            <a:pPr marL="0" lvl="3">
              <a:lnSpc>
                <a:spcPct val="150000"/>
              </a:lnSpc>
              <a:spcBef>
                <a:spcPct val="0"/>
              </a:spcBef>
            </a:pPr>
            <a:r>
              <a:rPr lang="en-US" altLang="ko-KR" sz="850" dirty="0">
                <a:solidFill>
                  <a:srgbClr val="FFFFFF">
                    <a:lumMod val="65000"/>
                  </a:srgbClr>
                </a:solidFill>
              </a:rPr>
              <a:t>Copyright(C) JIPYONG LLC. All rights reserved</a:t>
            </a:r>
            <a:endParaRPr lang="ko-KR" altLang="en-US" sz="850" dirty="0">
              <a:solidFill>
                <a:srgbClr val="FFFFFF">
                  <a:lumMod val="65000"/>
                </a:srgbClr>
              </a:solidFill>
              <a:latin typeface="굴림"/>
              <a:ea typeface="굴림"/>
            </a:endParaRPr>
          </a:p>
        </p:txBody>
      </p:sp>
    </p:spTree>
    <p:extLst>
      <p:ext uri="{BB962C8B-B14F-4D97-AF65-F5344CB8AC3E}">
        <p14:creationId xmlns:p14="http://schemas.microsoft.com/office/powerpoint/2010/main" val="2480652319"/>
      </p:ext>
    </p:extLst>
  </p:cSld>
  <p:clrMap bg1="lt1" tx1="dk1" bg2="lt2" tx2="dk2" accent1="accent1" accent2="accent2" accent3="accent3" accent4="accent4" accent5="accent5" accent6="accent6" hlink="hlink" folHlink="folHlink"/>
  <p:sldLayoutIdLst>
    <p:sldLayoutId id="2147483890" r:id="rId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latinLnBrk="1">
        <a:spcBef>
          <a:spcPct val="20000"/>
        </a:spcBef>
        <a:spcAft>
          <a:spcPct val="0"/>
        </a:spcAft>
        <a:buChar char="»"/>
        <a:defRPr kumimoji="1" sz="2000">
          <a:solidFill>
            <a:schemeClr val="tx1"/>
          </a:solidFill>
          <a:latin typeface="+mn-lt"/>
          <a:ea typeface="+mn-ea"/>
          <a:cs typeface="+mn-cs"/>
        </a:defRPr>
      </a:lvl6pPr>
      <a:lvl7pPr marL="2971800" indent="-228600" algn="l" rtl="0" fontAlgn="base" latinLnBrk="1">
        <a:spcBef>
          <a:spcPct val="20000"/>
        </a:spcBef>
        <a:spcAft>
          <a:spcPct val="0"/>
        </a:spcAft>
        <a:buChar char="»"/>
        <a:defRPr kumimoji="1" sz="2000">
          <a:solidFill>
            <a:schemeClr val="tx1"/>
          </a:solidFill>
          <a:latin typeface="+mn-lt"/>
          <a:ea typeface="+mn-ea"/>
          <a:cs typeface="+mn-cs"/>
        </a:defRPr>
      </a:lvl7pPr>
      <a:lvl8pPr marL="3429000" indent="-228600" algn="l" rtl="0" fontAlgn="base" latinLnBrk="1">
        <a:spcBef>
          <a:spcPct val="20000"/>
        </a:spcBef>
        <a:spcAft>
          <a:spcPct val="0"/>
        </a:spcAft>
        <a:buChar char="»"/>
        <a:defRPr kumimoji="1" sz="2000">
          <a:solidFill>
            <a:schemeClr val="tx1"/>
          </a:solidFill>
          <a:latin typeface="+mn-lt"/>
          <a:ea typeface="+mn-ea"/>
          <a:cs typeface="+mn-cs"/>
        </a:defRPr>
      </a:lvl8pPr>
      <a:lvl9pPr marL="3886200" indent="-228600" algn="l" rtl="0" fontAlgn="base" latinLnBrk="1">
        <a:spcBef>
          <a:spcPct val="20000"/>
        </a:spcBef>
        <a:spcAft>
          <a:spcPct val="0"/>
        </a:spcAft>
        <a:buChar char="»"/>
        <a:defRPr kumimoji="1" sz="20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직사각형 1"/>
          <p:cNvSpPr/>
          <p:nvPr userDrawn="1"/>
        </p:nvSpPr>
        <p:spPr bwMode="auto">
          <a:xfrm>
            <a:off x="0" y="0"/>
            <a:ext cx="9180512" cy="6857999"/>
          </a:xfrm>
          <a:prstGeom prst="rect">
            <a:avLst/>
          </a:prstGeom>
          <a:solidFill>
            <a:srgbClr val="F7F8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1813" indent="-531813" defTabSz="900113">
              <a:tabLst>
                <a:tab pos="531813" algn="l"/>
              </a:tabLst>
            </a:pPr>
            <a:endParaRPr lang="ko-KR" altLang="en-US">
              <a:solidFill>
                <a:srgbClr val="000000"/>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26278"/>
            <a:ext cx="9197340" cy="205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036047"/>
      </p:ext>
    </p:extLst>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latinLnBrk="1">
        <a:spcBef>
          <a:spcPct val="20000"/>
        </a:spcBef>
        <a:spcAft>
          <a:spcPct val="0"/>
        </a:spcAft>
        <a:buChar char="»"/>
        <a:defRPr kumimoji="1" sz="2000">
          <a:solidFill>
            <a:schemeClr val="tx1"/>
          </a:solidFill>
          <a:latin typeface="+mn-lt"/>
          <a:ea typeface="+mn-ea"/>
          <a:cs typeface="+mn-cs"/>
        </a:defRPr>
      </a:lvl6pPr>
      <a:lvl7pPr marL="2971800" indent="-228600" algn="l" rtl="0" fontAlgn="base" latinLnBrk="1">
        <a:spcBef>
          <a:spcPct val="20000"/>
        </a:spcBef>
        <a:spcAft>
          <a:spcPct val="0"/>
        </a:spcAft>
        <a:buChar char="»"/>
        <a:defRPr kumimoji="1" sz="2000">
          <a:solidFill>
            <a:schemeClr val="tx1"/>
          </a:solidFill>
          <a:latin typeface="+mn-lt"/>
          <a:ea typeface="+mn-ea"/>
          <a:cs typeface="+mn-cs"/>
        </a:defRPr>
      </a:lvl7pPr>
      <a:lvl8pPr marL="3429000" indent="-228600" algn="l" rtl="0" fontAlgn="base" latinLnBrk="1">
        <a:spcBef>
          <a:spcPct val="20000"/>
        </a:spcBef>
        <a:spcAft>
          <a:spcPct val="0"/>
        </a:spcAft>
        <a:buChar char="»"/>
        <a:defRPr kumimoji="1" sz="2000">
          <a:solidFill>
            <a:schemeClr val="tx1"/>
          </a:solidFill>
          <a:latin typeface="+mn-lt"/>
          <a:ea typeface="+mn-ea"/>
          <a:cs typeface="+mn-cs"/>
        </a:defRPr>
      </a:lvl8pPr>
      <a:lvl9pPr marL="3886200" indent="-228600" algn="l" rtl="0" fontAlgn="base" latinLnBrk="1">
        <a:spcBef>
          <a:spcPct val="20000"/>
        </a:spcBef>
        <a:spcAft>
          <a:spcPct val="0"/>
        </a:spcAft>
        <a:buChar char="»"/>
        <a:defRPr kumimoji="1" sz="20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6441" r="17868"/>
          <a:stretch/>
        </p:blipFill>
        <p:spPr bwMode="auto">
          <a:xfrm>
            <a:off x="1" y="6381750"/>
            <a:ext cx="9144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Z:\14_01_CI\1_JIPYONG_CI_eng(흰글씨).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548" y="6400769"/>
            <a:ext cx="2040954" cy="443685"/>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28"/>
          <p:cNvSpPr>
            <a:spLocks noChangeArrowheads="1"/>
          </p:cNvSpPr>
          <p:nvPr userDrawn="1"/>
        </p:nvSpPr>
        <p:spPr bwMode="auto">
          <a:xfrm>
            <a:off x="8277225" y="6511290"/>
            <a:ext cx="6953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000" b="1">
                <a:solidFill>
                  <a:schemeClr val="tx1"/>
                </a:solidFill>
                <a:latin typeface="새굴림" pitchFamily="18" charset="-127"/>
                <a:ea typeface="새굴림" pitchFamily="18" charset="-127"/>
              </a:defRPr>
            </a:lvl1pPr>
            <a:lvl2pPr marL="742950" indent="-285750" eaLnBrk="0" hangingPunct="0">
              <a:defRPr kumimoji="1" sz="3000" b="1">
                <a:solidFill>
                  <a:schemeClr val="tx1"/>
                </a:solidFill>
                <a:latin typeface="새굴림" pitchFamily="18" charset="-127"/>
                <a:ea typeface="새굴림" pitchFamily="18" charset="-127"/>
              </a:defRPr>
            </a:lvl2pPr>
            <a:lvl3pPr marL="1143000" indent="-228600" eaLnBrk="0" hangingPunct="0">
              <a:defRPr kumimoji="1" sz="3000" b="1">
                <a:solidFill>
                  <a:schemeClr val="tx1"/>
                </a:solidFill>
                <a:latin typeface="새굴림" pitchFamily="18" charset="-127"/>
                <a:ea typeface="새굴림" pitchFamily="18" charset="-127"/>
              </a:defRPr>
            </a:lvl3pPr>
            <a:lvl4pPr marL="1600200" indent="-228600" eaLnBrk="0" hangingPunct="0">
              <a:defRPr kumimoji="1" sz="3000" b="1">
                <a:solidFill>
                  <a:schemeClr val="tx1"/>
                </a:solidFill>
                <a:latin typeface="새굴림" pitchFamily="18" charset="-127"/>
                <a:ea typeface="새굴림" pitchFamily="18" charset="-127"/>
              </a:defRPr>
            </a:lvl4pPr>
            <a:lvl5pPr marL="2057400" indent="-228600" eaLnBrk="0" hangingPunct="0">
              <a:defRPr kumimoji="1" sz="3000" b="1">
                <a:solidFill>
                  <a:schemeClr val="tx1"/>
                </a:solidFill>
                <a:latin typeface="새굴림" pitchFamily="18" charset="-127"/>
                <a:ea typeface="새굴림" pitchFamily="18" charset="-127"/>
              </a:defRPr>
            </a:lvl5pPr>
            <a:lvl6pPr marL="25146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6pPr>
            <a:lvl7pPr marL="29718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7pPr>
            <a:lvl8pPr marL="34290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8pPr>
            <a:lvl9pPr marL="3886200" indent="-228600" algn="just" eaLnBrk="0" fontAlgn="base" hangingPunct="0">
              <a:lnSpc>
                <a:spcPct val="110000"/>
              </a:lnSpc>
              <a:spcBef>
                <a:spcPct val="20000"/>
              </a:spcBef>
              <a:spcAft>
                <a:spcPct val="0"/>
              </a:spcAft>
              <a:defRPr kumimoji="1" sz="3000" b="1">
                <a:solidFill>
                  <a:schemeClr val="tx1"/>
                </a:solidFill>
                <a:latin typeface="새굴림" pitchFamily="18" charset="-127"/>
                <a:ea typeface="새굴림" pitchFamily="18" charset="-127"/>
              </a:defRPr>
            </a:lvl9pPr>
          </a:lstStyle>
          <a:p>
            <a:pPr algn="r" eaLnBrk="1" latinLnBrk="0" hangingPunct="1">
              <a:lnSpc>
                <a:spcPct val="100000"/>
              </a:lnSpc>
              <a:spcBef>
                <a:spcPct val="0"/>
              </a:spcBef>
              <a:defRPr/>
            </a:pPr>
            <a:fld id="{A2861CFD-3B22-4C77-B41D-3AD3D71D011C}" type="slidenum">
              <a:rPr kumimoji="0" lang="ko-KR" altLang="en-US" sz="1200" b="0" smtClean="0">
                <a:solidFill>
                  <a:srgbClr val="FFFFFF"/>
                </a:solidFill>
                <a:latin typeface="Times New Roman" panose="02020603050405020304" pitchFamily="18" charset="0"/>
                <a:ea typeface="굴림" pitchFamily="50" charset="-127"/>
                <a:cs typeface="Times New Roman" panose="02020603050405020304" pitchFamily="18" charset="0"/>
              </a:rPr>
              <a:pPr algn="r" eaLnBrk="1" latinLnBrk="0" hangingPunct="1">
                <a:lnSpc>
                  <a:spcPct val="100000"/>
                </a:lnSpc>
                <a:spcBef>
                  <a:spcPct val="0"/>
                </a:spcBef>
                <a:defRPr/>
              </a:pPr>
              <a:t>‹N›</a:t>
            </a:fld>
            <a:endParaRPr kumimoji="0" lang="en-US" altLang="ko-KR" sz="1200" b="0" dirty="0">
              <a:solidFill>
                <a:srgbClr val="FFFFFF"/>
              </a:solidFill>
              <a:latin typeface="Times New Roman" panose="02020603050405020304" pitchFamily="18" charset="0"/>
              <a:ea typeface="굴림" pitchFamily="50" charset="-127"/>
              <a:cs typeface="Times New Roman" panose="02020603050405020304" pitchFamily="18" charset="0"/>
            </a:endParaRPr>
          </a:p>
        </p:txBody>
      </p:sp>
      <p:cxnSp>
        <p:nvCxnSpPr>
          <p:cNvPr id="10" name="직선 연결선 9"/>
          <p:cNvCxnSpPr/>
          <p:nvPr userDrawn="1"/>
        </p:nvCxnSpPr>
        <p:spPr>
          <a:xfrm>
            <a:off x="422878" y="764704"/>
            <a:ext cx="8253578" cy="0"/>
          </a:xfrm>
          <a:prstGeom prst="line">
            <a:avLst/>
          </a:prstGeom>
          <a:ln w="6350">
            <a:solidFill>
              <a:schemeClr val="tx1">
                <a:lumMod val="95000"/>
                <a:lumOff val="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4588967"/>
      </p:ext>
    </p:extLst>
  </p:cSld>
  <p:clrMap bg1="lt1" tx1="dk1" bg2="lt2" tx2="dk2" accent1="accent1" accent2="accent2" accent3="accent3" accent4="accent4" accent5="accent5" accent6="accent6" hlink="hlink" folHlink="folHlink"/>
  <p:sldLayoutIdLst>
    <p:sldLayoutId id="2147483895" r:id="rId1"/>
  </p:sldLayoutIdLst>
  <p:txStyles>
    <p:titleStyle>
      <a:lvl1pPr algn="l" rtl="0" eaLnBrk="0" fontAlgn="base" latinLnBrk="1" hangingPunct="0">
        <a:spcBef>
          <a:spcPct val="0"/>
        </a:spcBef>
        <a:spcAft>
          <a:spcPct val="0"/>
        </a:spcAft>
        <a:defRPr kumimoji="1" sz="1800" b="1">
          <a:solidFill>
            <a:schemeClr val="bg1"/>
          </a:solidFill>
          <a:latin typeface="+mn-ea"/>
          <a:ea typeface="+mn-ea"/>
          <a:cs typeface="+mj-cs"/>
        </a:defRPr>
      </a:lvl1pPr>
      <a:lvl2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2pPr>
      <a:lvl3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3pPr>
      <a:lvl4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4pPr>
      <a:lvl5pPr algn="l" rtl="0" eaLnBrk="0" fontAlgn="base" latinLnBrk="1" hangingPunct="0">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5pPr>
      <a:lvl6pPr marL="4572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6pPr>
      <a:lvl7pPr marL="9144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7pPr>
      <a:lvl8pPr marL="13716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8pPr>
      <a:lvl9pPr marL="1828800" algn="l" rtl="0" fontAlgn="base" latinLnBrk="1">
        <a:spcBef>
          <a:spcPct val="0"/>
        </a:spcBef>
        <a:spcAft>
          <a:spcPct val="0"/>
        </a:spcAft>
        <a:defRPr kumimoji="1" sz="2700" b="1">
          <a:solidFill>
            <a:schemeClr val="bg1"/>
          </a:solidFill>
          <a:latin typeface="HY견고딕" pitchFamily="18" charset="-127"/>
          <a:ea typeface="HY견고딕" pitchFamily="18" charset="-127"/>
          <a:cs typeface="굴림" pitchFamily="50" charset="-127"/>
        </a:defRPr>
      </a:lvl9pPr>
    </p:titleStyle>
    <p:bodyStyle>
      <a:lvl1pPr marL="342900" indent="-342900" algn="l" rtl="0" eaLnBrk="0" fontAlgn="base" latinLnBrk="1" hangingPunct="0">
        <a:spcBef>
          <a:spcPct val="20000"/>
        </a:spcBef>
        <a:spcAft>
          <a:spcPct val="0"/>
        </a:spcAft>
        <a:buClr>
          <a:srgbClr val="BF1E2E"/>
        </a:buClr>
        <a:buFont typeface="Wingdings" pitchFamily="2" charset="2"/>
        <a:buChar char="§"/>
        <a:defRPr kumimoji="1" sz="2200" b="1">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tx1"/>
        </a:buClr>
        <a:buChar char="•"/>
        <a:defRPr kumimoji="1" sz="2000" b="1">
          <a:solidFill>
            <a:schemeClr val="tx1"/>
          </a:solidFill>
          <a:latin typeface="+mn-lt"/>
          <a:ea typeface="+mn-ea"/>
          <a:cs typeface="+mn-cs"/>
        </a:defRPr>
      </a:lvl2pPr>
      <a:lvl3pPr marL="1143000" indent="-228600" algn="l" rtl="0" eaLnBrk="0" fontAlgn="base" latinLnBrk="1" hangingPunct="0">
        <a:spcBef>
          <a:spcPct val="20000"/>
        </a:spcBef>
        <a:spcAft>
          <a:spcPct val="0"/>
        </a:spcAft>
        <a:buClr>
          <a:schemeClr val="tx1"/>
        </a:buClr>
        <a:buFont typeface="Arial" charset="0"/>
        <a:buChar char="-"/>
        <a:defRPr kumimoji="1" b="1">
          <a:solidFill>
            <a:schemeClr val="tx1"/>
          </a:solidFill>
          <a:latin typeface="+mn-lt"/>
          <a:ea typeface="+mn-ea"/>
          <a:cs typeface="+mn-cs"/>
        </a:defRPr>
      </a:lvl3pPr>
      <a:lvl4pPr marL="1600200" indent="-228600" algn="l" rtl="0" eaLnBrk="0" fontAlgn="base" latinLnBrk="1" hangingPunct="0">
        <a:spcBef>
          <a:spcPct val="20000"/>
        </a:spcBef>
        <a:spcAft>
          <a:spcPct val="0"/>
        </a:spcAft>
        <a:buClr>
          <a:schemeClr val="tx1"/>
        </a:buClr>
        <a:buFont typeface="Wingdings" pitchFamily="2" charset="2"/>
        <a:buChar char="Ø"/>
        <a:defRPr kumimoji="1" sz="1600" b="1">
          <a:solidFill>
            <a:schemeClr val="tx1"/>
          </a:solidFill>
          <a:latin typeface="+mn-lt"/>
          <a:ea typeface="+mn-ea"/>
          <a:cs typeface="+mn-cs"/>
        </a:defRPr>
      </a:lvl4pPr>
      <a:lvl5pPr marL="2057400" indent="-228600" algn="l" rtl="0" eaLnBrk="0" fontAlgn="base" latinLnBrk="1" hangingPunct="0">
        <a:spcBef>
          <a:spcPct val="20000"/>
        </a:spcBef>
        <a:spcAft>
          <a:spcPct val="0"/>
        </a:spcAft>
        <a:buClr>
          <a:schemeClr val="tx1"/>
        </a:buClr>
        <a:buChar char="»"/>
        <a:defRPr kumimoji="1" sz="1400" b="1">
          <a:solidFill>
            <a:schemeClr val="tx1"/>
          </a:solidFill>
          <a:latin typeface="+mn-lt"/>
          <a:ea typeface="+mn-ea"/>
          <a:cs typeface="+mn-cs"/>
        </a:defRPr>
      </a:lvl5pPr>
      <a:lvl6pPr marL="25146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6pPr>
      <a:lvl7pPr marL="29718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7pPr>
      <a:lvl8pPr marL="34290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8pPr>
      <a:lvl9pPr marL="3886200" indent="-228600" algn="l" rtl="0" fontAlgn="base" latinLnBrk="1">
        <a:spcBef>
          <a:spcPct val="20000"/>
        </a:spcBef>
        <a:spcAft>
          <a:spcPct val="0"/>
        </a:spcAft>
        <a:buClr>
          <a:schemeClr val="tx1"/>
        </a:buClr>
        <a:buChar char="»"/>
        <a:defRPr kumimoji="1" sz="1400" b="1">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6441" r="17868"/>
          <a:stretch/>
        </p:blipFill>
        <p:spPr bwMode="auto">
          <a:xfrm>
            <a:off x="-12700" y="0"/>
            <a:ext cx="9156699" cy="128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제목 1"/>
          <p:cNvSpPr txBox="1">
            <a:spLocks/>
          </p:cNvSpPr>
          <p:nvPr userDrawn="1"/>
        </p:nvSpPr>
        <p:spPr>
          <a:xfrm>
            <a:off x="674568" y="484865"/>
            <a:ext cx="7772400" cy="519926"/>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a:lnSpc>
                <a:spcPct val="100000"/>
              </a:lnSpc>
              <a:spcAft>
                <a:spcPts val="0"/>
              </a:spcAft>
            </a:pPr>
            <a:r>
              <a:rPr kumimoji="0" lang="en-US" altLang="ko-KR" sz="3200" dirty="0">
                <a:solidFill>
                  <a:prstClr val="white"/>
                </a:solidFill>
                <a:latin typeface="Calibri" panose="020F0502020204030204" pitchFamily="34" charset="0"/>
                <a:cs typeface="Calibri" panose="020F0502020204030204" pitchFamily="34" charset="0"/>
              </a:rPr>
              <a:t>Contents</a:t>
            </a:r>
            <a:r>
              <a:rPr kumimoji="0" lang="en-US" altLang="ko-KR" sz="2800" dirty="0">
                <a:solidFill>
                  <a:prstClr val="white"/>
                </a:solidFill>
              </a:rPr>
              <a:t> </a:t>
            </a:r>
            <a:endParaRPr kumimoji="0" lang="ko-KR" altLang="en-US" sz="2800" dirty="0">
              <a:solidFill>
                <a:prstClr val="white"/>
              </a:solidFill>
            </a:endParaRPr>
          </a:p>
        </p:txBody>
      </p:sp>
    </p:spTree>
    <p:extLst>
      <p:ext uri="{BB962C8B-B14F-4D97-AF65-F5344CB8AC3E}">
        <p14:creationId xmlns:p14="http://schemas.microsoft.com/office/powerpoint/2010/main" val="3398533765"/>
      </p:ext>
    </p:extLst>
  </p:cSld>
  <p:clrMap bg1="lt1" tx1="dk1" bg2="lt2" tx2="dk2" accent1="accent1" accent2="accent2" accent3="accent3" accent4="accent4" accent5="accent5" accent6="accent6" hlink="hlink" folHlink="folHlink"/>
  <p:sldLayoutIdLst>
    <p:sldLayoutId id="2147483897"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2130725"/>
            <a:ext cx="7532315" cy="1681871"/>
          </a:xfrm>
          <a:prstGeom prst="rect">
            <a:avLst/>
          </a:prstGeom>
          <a:noFill/>
        </p:spPr>
        <p:txBody>
          <a:bodyPr wrap="square" rtlCol="0">
            <a:spAutoFit/>
          </a:bodyPr>
          <a:lstStyle/>
          <a:p>
            <a:pPr algn="l">
              <a:lnSpc>
                <a:spcPts val="4150"/>
              </a:lnSpc>
              <a:spcBef>
                <a:spcPts val="0"/>
              </a:spcBef>
            </a:pPr>
            <a:r>
              <a:rPr lang="en-US" altLang="ko-KR" sz="3200" kern="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Recent development in Law on Protection and Use of Personal Information in East Asia</a:t>
            </a:r>
            <a:endParaRPr lang="ko-KR" altLang="en-US" sz="3200" kern="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endParaRPr>
          </a:p>
        </p:txBody>
      </p:sp>
      <p:sp>
        <p:nvSpPr>
          <p:cNvPr id="6" name="Rectangle 11"/>
          <p:cNvSpPr>
            <a:spLocks noChangeArrowheads="1"/>
          </p:cNvSpPr>
          <p:nvPr/>
        </p:nvSpPr>
        <p:spPr bwMode="auto">
          <a:xfrm>
            <a:off x="1265309" y="4257806"/>
            <a:ext cx="7878691"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b="1">
                <a:solidFill>
                  <a:schemeClr val="tx1"/>
                </a:solidFill>
                <a:latin typeface="굴림" pitchFamily="50" charset="-127"/>
                <a:ea typeface="굴림" pitchFamily="50" charset="-127"/>
              </a:defRPr>
            </a:lvl1pPr>
            <a:lvl2pPr marL="742950" indent="-285750">
              <a:defRPr kumimoji="1" b="1">
                <a:solidFill>
                  <a:schemeClr val="tx1"/>
                </a:solidFill>
                <a:latin typeface="굴림" pitchFamily="50" charset="-127"/>
                <a:ea typeface="굴림" pitchFamily="50" charset="-127"/>
              </a:defRPr>
            </a:lvl2pPr>
            <a:lvl3pPr marL="1143000" indent="-228600">
              <a:defRPr kumimoji="1" b="1">
                <a:solidFill>
                  <a:schemeClr val="tx1"/>
                </a:solidFill>
                <a:latin typeface="굴림" pitchFamily="50" charset="-127"/>
                <a:ea typeface="굴림" pitchFamily="50" charset="-127"/>
              </a:defRPr>
            </a:lvl3pPr>
            <a:lvl4pPr marL="1600200" indent="-228600">
              <a:defRPr kumimoji="1" b="1">
                <a:solidFill>
                  <a:schemeClr val="tx1"/>
                </a:solidFill>
                <a:latin typeface="굴림" pitchFamily="50" charset="-127"/>
                <a:ea typeface="굴림" pitchFamily="50" charset="-127"/>
              </a:defRPr>
            </a:lvl4pPr>
            <a:lvl5pPr marL="2057400" indent="-228600">
              <a:defRPr kumimoji="1" b="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b="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b="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b="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b="1">
                <a:solidFill>
                  <a:schemeClr val="tx1"/>
                </a:solidFill>
                <a:latin typeface="굴림" pitchFamily="50" charset="-127"/>
                <a:ea typeface="굴림" pitchFamily="50" charset="-127"/>
              </a:defRPr>
            </a:lvl9pPr>
          </a:lstStyle>
          <a:p>
            <a:pPr algn="l">
              <a:lnSpc>
                <a:spcPct val="100000"/>
              </a:lnSpc>
              <a:spcBef>
                <a:spcPts val="800"/>
              </a:spcBef>
            </a:pPr>
            <a:r>
              <a:rPr lang="en-US" altLang="ko-KR" sz="2800" b="0" kern="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Seung Soo CHOI</a:t>
            </a:r>
          </a:p>
          <a:p>
            <a:pPr algn="l">
              <a:lnSpc>
                <a:spcPct val="100000"/>
              </a:lnSpc>
              <a:spcBef>
                <a:spcPts val="800"/>
              </a:spcBef>
            </a:pPr>
            <a:r>
              <a:rPr lang="en-US" altLang="ko-KR" sz="1800" b="0" kern="0" spc="-3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(Lawyer of Jipyong Law Firm; Adjunct Professor at Chung-</a:t>
            </a:r>
            <a:r>
              <a:rPr lang="en-US" altLang="ko-KR" sz="1800" b="0" kern="0" spc="-30" dirty="0" err="1">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Ang</a:t>
            </a:r>
            <a:r>
              <a:rPr lang="en-US" altLang="ko-KR" sz="1800" b="0" kern="0" spc="-3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 University)</a:t>
            </a:r>
            <a:endParaRPr lang="ko-KR" altLang="en-US" sz="1800" b="0" kern="0" spc="-3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endParaRPr>
          </a:p>
        </p:txBody>
      </p:sp>
      <p:pic>
        <p:nvPicPr>
          <p:cNvPr id="7" name="Picture 3" descr="Z:\14_01_CI\1_JIPYONG_CI_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503" y="896120"/>
            <a:ext cx="4025205" cy="87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Expansion of Personal Information use range </a:t>
            </a:r>
          </a:p>
          <a:p>
            <a:pPr marL="0" indent="0" algn="l">
              <a:lnSpc>
                <a:spcPts val="2500"/>
              </a:lnSpc>
              <a:spcAft>
                <a:spcPts val="1400"/>
              </a:spcAft>
              <a:buNone/>
            </a:pPr>
            <a:r>
              <a:rPr lang="en-US" altLang="ko-KR" sz="2000" dirty="0"/>
              <a:t>(2)   Additional </a:t>
            </a:r>
            <a:r>
              <a:rPr lang="en-US" altLang="ko-KR" sz="2000" dirty="0" err="1"/>
              <a:t>utilisation</a:t>
            </a:r>
            <a:r>
              <a:rPr lang="en-US" altLang="ko-KR" sz="2000" dirty="0"/>
              <a:t> of PI w/o consent </a:t>
            </a:r>
          </a:p>
          <a:p>
            <a:pPr marL="584201" lvl="1" indent="-312738" algn="l">
              <a:lnSpc>
                <a:spcPts val="2500"/>
              </a:lnSpc>
              <a:spcAft>
                <a:spcPts val="1400"/>
              </a:spcAft>
            </a:pPr>
            <a:r>
              <a:rPr lang="en-US" altLang="ko-KR" sz="1900" dirty="0"/>
              <a:t>Personal information processors can use or provide personal information to 3</a:t>
            </a:r>
            <a:r>
              <a:rPr lang="en-US" altLang="ko-KR" sz="1900" baseline="30000" dirty="0"/>
              <a:t>rd</a:t>
            </a:r>
            <a:r>
              <a:rPr lang="en-US" altLang="ko-KR" sz="1900" dirty="0"/>
              <a:t> parties without the consent of the information subject, considering whether the information subject is disadvantaged or not, or whether the security measures such as encryption are necessary, within a reasonable range of purpose to collect</a:t>
            </a:r>
          </a:p>
        </p:txBody>
      </p:sp>
    </p:spTree>
    <p:extLst>
      <p:ext uri="{BB962C8B-B14F-4D97-AF65-F5344CB8AC3E}">
        <p14:creationId xmlns:p14="http://schemas.microsoft.com/office/powerpoint/2010/main" val="173277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Enhancement of Personal Information Processors' Responsibility </a:t>
            </a:r>
          </a:p>
          <a:p>
            <a:pPr marL="0" indent="0" algn="l">
              <a:lnSpc>
                <a:spcPts val="2500"/>
              </a:lnSpc>
              <a:spcAft>
                <a:spcPts val="1400"/>
              </a:spcAft>
              <a:buNone/>
            </a:pPr>
            <a:r>
              <a:rPr lang="en-US" altLang="ko-KR" sz="2000" dirty="0"/>
              <a:t>(1) Obligation of Safety Measures in the Processing and Combining of </a:t>
            </a:r>
            <a:r>
              <a:rPr lang="en-US" altLang="ko-KR" sz="2000" dirty="0" err="1"/>
              <a:t>pseudonymized</a:t>
            </a:r>
            <a:r>
              <a:rPr lang="en-US" altLang="ko-KR" sz="2000" dirty="0"/>
              <a:t> information</a:t>
            </a:r>
          </a:p>
          <a:p>
            <a:pPr marL="0" indent="0" algn="l">
              <a:lnSpc>
                <a:spcPts val="2500"/>
              </a:lnSpc>
              <a:spcAft>
                <a:spcPts val="1400"/>
              </a:spcAft>
              <a:buNone/>
            </a:pPr>
            <a:endParaRPr lang="en-US" altLang="ko-KR" sz="1900" dirty="0"/>
          </a:p>
          <a:p>
            <a:pPr marL="0" indent="0" algn="l">
              <a:lnSpc>
                <a:spcPts val="2500"/>
              </a:lnSpc>
              <a:spcAft>
                <a:spcPts val="1400"/>
              </a:spcAft>
              <a:buNone/>
            </a:pPr>
            <a:r>
              <a:rPr lang="en-US" altLang="ko-KR" sz="1900" dirty="0"/>
              <a:t>(2) Administrative fines(within 3% of total sales) as well as criminal penalty can be imposed in case of violation of obligation to prohibit the identification of a specific individual when processing or combining </a:t>
            </a:r>
            <a:r>
              <a:rPr lang="en-US" altLang="ko-KR" sz="1900" dirty="0" err="1"/>
              <a:t>pseudonymized</a:t>
            </a:r>
            <a:r>
              <a:rPr lang="en-US" altLang="ko-KR" sz="1900" dirty="0"/>
              <a:t> information</a:t>
            </a:r>
          </a:p>
        </p:txBody>
      </p:sp>
    </p:spTree>
    <p:extLst>
      <p:ext uri="{BB962C8B-B14F-4D97-AF65-F5344CB8AC3E}">
        <p14:creationId xmlns:p14="http://schemas.microsoft.com/office/powerpoint/2010/main" val="127095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Unification of Personal Information Protection  System </a:t>
            </a:r>
          </a:p>
          <a:p>
            <a:pPr marL="0" indent="0" algn="l">
              <a:lnSpc>
                <a:spcPts val="2500"/>
              </a:lnSpc>
              <a:spcAft>
                <a:spcPts val="1400"/>
              </a:spcAft>
              <a:buNone/>
            </a:pPr>
            <a:endParaRPr lang="en-US" altLang="ko-KR" sz="1900" dirty="0"/>
          </a:p>
          <a:p>
            <a:pPr marL="0" indent="0" algn="l">
              <a:lnSpc>
                <a:spcPts val="2500"/>
              </a:lnSpc>
              <a:spcAft>
                <a:spcPts val="1400"/>
              </a:spcAft>
              <a:buNone/>
            </a:pPr>
            <a:r>
              <a:rPr lang="en-US" altLang="ko-KR" sz="1900" dirty="0"/>
              <a:t>(1) The Personal Information Protection Committee is upgraded to the central administrative agency belonging to the Prime Minister, and the personal information protection function distributed to the Ministry of Public Administration and Security and the Korea Communications Commission is transferred to the Personal Information Protection Committee</a:t>
            </a:r>
          </a:p>
          <a:p>
            <a:pPr marL="0" indent="0" algn="l">
              <a:lnSpc>
                <a:spcPts val="2500"/>
              </a:lnSpc>
              <a:spcAft>
                <a:spcPts val="1400"/>
              </a:spcAft>
              <a:buNone/>
            </a:pPr>
            <a:endParaRPr lang="en-US" altLang="ko-KR" sz="1900" dirty="0"/>
          </a:p>
          <a:p>
            <a:pPr marL="0" indent="0" algn="l">
              <a:lnSpc>
                <a:spcPts val="2500"/>
              </a:lnSpc>
              <a:spcAft>
                <a:spcPts val="1400"/>
              </a:spcAft>
              <a:buNone/>
            </a:pPr>
            <a:r>
              <a:rPr lang="en-US" altLang="ko-KR" sz="1900" dirty="0"/>
              <a:t>(2) Delete the privacy information provisions in Network Act and  incorporated it into the Personal Information Protection Act.</a:t>
            </a:r>
          </a:p>
        </p:txBody>
      </p:sp>
    </p:spTree>
    <p:extLst>
      <p:ext uri="{BB962C8B-B14F-4D97-AF65-F5344CB8AC3E}">
        <p14:creationId xmlns:p14="http://schemas.microsoft.com/office/powerpoint/2010/main" val="361382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The Main </a:t>
            </a:r>
            <a:r>
              <a:rPr lang="en-US" altLang="ko-KR" sz="2300" dirty="0" err="1"/>
              <a:t>provisons</a:t>
            </a:r>
            <a:r>
              <a:rPr lang="en-US" altLang="ko-KR" sz="2300" dirty="0"/>
              <a:t> of the Revised Credit Information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Preparing legal basis for analysis and use of financial big data </a:t>
            </a:r>
          </a:p>
          <a:p>
            <a:pPr marL="584201" lvl="1" indent="-312738" algn="l">
              <a:lnSpc>
                <a:spcPts val="2500"/>
              </a:lnSpc>
              <a:spcAft>
                <a:spcPts val="1400"/>
              </a:spcAft>
            </a:pPr>
            <a:r>
              <a:rPr lang="en-US" altLang="ko-KR" sz="1900" dirty="0"/>
              <a:t>Use and Providing </a:t>
            </a:r>
            <a:r>
              <a:rPr lang="en-US" altLang="ko-KR" sz="1900" dirty="0" err="1"/>
              <a:t>pseudonymized</a:t>
            </a:r>
            <a:r>
              <a:rPr lang="en-US" altLang="ko-KR" sz="1900" dirty="0"/>
              <a:t> Personal Credit Information </a:t>
            </a:r>
          </a:p>
          <a:p>
            <a:pPr marL="900113" lvl="2" indent="-312738" algn="l">
              <a:lnSpc>
                <a:spcPts val="2500"/>
              </a:lnSpc>
              <a:spcAft>
                <a:spcPts val="1400"/>
              </a:spcAft>
            </a:pPr>
            <a:r>
              <a:rPr lang="en-US" altLang="ko-KR" sz="1900" dirty="0"/>
              <a:t>For statistical writing(including commercial purpose), research(including industrial research), and public record preservation, to use and provide </a:t>
            </a:r>
            <a:r>
              <a:rPr lang="en-US" altLang="ko-KR" sz="1900" dirty="0" err="1"/>
              <a:t>pseudonymized</a:t>
            </a:r>
            <a:r>
              <a:rPr lang="en-US" altLang="ko-KR" sz="1900" dirty="0"/>
              <a:t> personal credit information is possible without the consent of the credit information subject</a:t>
            </a:r>
          </a:p>
          <a:p>
            <a:pPr marL="584201" lvl="1" indent="-312738" algn="l">
              <a:lnSpc>
                <a:spcPts val="2500"/>
              </a:lnSpc>
              <a:spcAft>
                <a:spcPts val="1400"/>
              </a:spcAft>
            </a:pPr>
            <a:r>
              <a:rPr lang="en-US" altLang="ko-KR" sz="1900" dirty="0"/>
              <a:t>Estimation of Anonymous Personal Credit Information</a:t>
            </a:r>
          </a:p>
          <a:p>
            <a:pPr marL="900113" lvl="2" indent="-312738" algn="l">
              <a:lnSpc>
                <a:spcPts val="2500"/>
              </a:lnSpc>
              <a:spcAft>
                <a:spcPts val="1400"/>
              </a:spcAft>
            </a:pPr>
            <a:r>
              <a:rPr lang="en-US" altLang="ko-KR" sz="1900" dirty="0"/>
              <a:t>it estimates as “the personal credit information which is anonymously processed in order to no longer identify the specific individual” when it passes the adequacy evaluation of data specialized agency which the Financial Services Commission designates</a:t>
            </a:r>
          </a:p>
          <a:p>
            <a:pPr marL="584201" lvl="1" indent="-312738" algn="l">
              <a:lnSpc>
                <a:spcPts val="2500"/>
              </a:lnSpc>
              <a:spcAft>
                <a:spcPts val="1400"/>
              </a:spcAft>
            </a:pPr>
            <a:r>
              <a:rPr lang="en-US" altLang="ko-KR" sz="1900" dirty="0"/>
              <a:t>Security Measures Regulations, including Combination Methods among Information data sets</a:t>
            </a:r>
          </a:p>
        </p:txBody>
      </p:sp>
    </p:spTree>
    <p:extLst>
      <p:ext uri="{BB962C8B-B14F-4D97-AF65-F5344CB8AC3E}">
        <p14:creationId xmlns:p14="http://schemas.microsoft.com/office/powerpoint/2010/main" val="410457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The Main </a:t>
            </a:r>
            <a:r>
              <a:rPr lang="en-US" altLang="ko-KR" sz="2300" dirty="0" err="1"/>
              <a:t>provisons</a:t>
            </a:r>
            <a:r>
              <a:rPr lang="en-US" altLang="ko-KR" sz="2300" dirty="0"/>
              <a:t> of the Revised Credit Information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Introduction of </a:t>
            </a:r>
            <a:r>
              <a:rPr lang="en-US" altLang="ko-KR" sz="2000" dirty="0" err="1"/>
              <a:t>MyData</a:t>
            </a:r>
            <a:r>
              <a:rPr lang="en-US" altLang="ko-KR" sz="2000" dirty="0"/>
              <a:t> business </a:t>
            </a:r>
          </a:p>
          <a:p>
            <a:pPr marL="584201" lvl="1" indent="-312738" algn="l">
              <a:lnSpc>
                <a:spcPts val="2500"/>
              </a:lnSpc>
              <a:spcAft>
                <a:spcPts val="1400"/>
              </a:spcAft>
            </a:pPr>
            <a:r>
              <a:rPr lang="en-US" altLang="ko-KR" sz="1900" dirty="0"/>
              <a:t>The introduction of </a:t>
            </a:r>
            <a:r>
              <a:rPr lang="en-US" altLang="ko-KR" sz="1900" dirty="0" err="1"/>
              <a:t>MyData</a:t>
            </a:r>
            <a:r>
              <a:rPr lang="en-US" altLang="ko-KR" sz="1900" dirty="0"/>
              <a:t> industry, which provides services such as integrated inquiry of personal information and credit and asset management, according to the exercise of rights of information subject</a:t>
            </a:r>
          </a:p>
          <a:p>
            <a:pPr marL="584201" lvl="1" indent="-312738" algn="l">
              <a:lnSpc>
                <a:spcPts val="2500"/>
              </a:lnSpc>
              <a:spcAft>
                <a:spcPts val="1400"/>
              </a:spcAft>
            </a:pPr>
            <a:r>
              <a:rPr lang="en-US" altLang="ko-KR" sz="1900" dirty="0"/>
              <a:t>Data analysis and consulting, agency of personal information self-determination rights of credit information, and certain investment consulting and investment advisory business are allowed</a:t>
            </a:r>
          </a:p>
        </p:txBody>
      </p:sp>
    </p:spTree>
    <p:extLst>
      <p:ext uri="{BB962C8B-B14F-4D97-AF65-F5344CB8AC3E}">
        <p14:creationId xmlns:p14="http://schemas.microsoft.com/office/powerpoint/2010/main" val="343064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The Main </a:t>
            </a:r>
            <a:r>
              <a:rPr lang="en-US" altLang="ko-KR" sz="2300" dirty="0" err="1"/>
              <a:t>provisons</a:t>
            </a:r>
            <a:r>
              <a:rPr lang="en-US" altLang="ko-KR" sz="2300" dirty="0"/>
              <a:t> of the Revised Credit Information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Personal Information Protection Strengthening in Financial Sector</a:t>
            </a:r>
          </a:p>
          <a:p>
            <a:pPr marL="584201" lvl="1" indent="-312738" algn="l">
              <a:lnSpc>
                <a:spcPts val="2500"/>
              </a:lnSpc>
              <a:spcAft>
                <a:spcPts val="1400"/>
              </a:spcAft>
            </a:pPr>
            <a:r>
              <a:rPr lang="en-US" altLang="ko-KR" sz="1900" dirty="0"/>
              <a:t>Against mechanized, automated data processing (Profiling) of financial institutions, information subjects are given the right to request to explain and to appeal (ex. The results of personal credit assessment based on statistical model and machine learning and online premium calculation using AI)</a:t>
            </a:r>
          </a:p>
          <a:p>
            <a:pPr marL="584201" lvl="1" indent="-312738" algn="l">
              <a:lnSpc>
                <a:spcPts val="2500"/>
              </a:lnSpc>
              <a:spcAft>
                <a:spcPts val="1400"/>
              </a:spcAft>
            </a:pPr>
            <a:r>
              <a:rPr lang="en-US" altLang="ko-KR" sz="1800" dirty="0"/>
              <a:t>Introduction of 'personal credit information movement right' that can require financial companies, public institutions, etc. to provide their information to other financial companies.</a:t>
            </a:r>
          </a:p>
          <a:p>
            <a:pPr marL="584201" lvl="1" indent="-312738" algn="l">
              <a:lnSpc>
                <a:spcPts val="2500"/>
              </a:lnSpc>
              <a:spcAft>
                <a:spcPts val="1400"/>
              </a:spcAft>
            </a:pPr>
            <a:r>
              <a:rPr lang="en-US" altLang="ko-KR" sz="1800" dirty="0"/>
              <a:t>Regular evaluation of the information utilization and management status of the financial sector</a:t>
            </a:r>
          </a:p>
          <a:p>
            <a:pPr marL="584201" lvl="1" indent="-312738" algn="l">
              <a:lnSpc>
                <a:spcPts val="2500"/>
              </a:lnSpc>
              <a:spcAft>
                <a:spcPts val="1400"/>
              </a:spcAft>
            </a:pPr>
            <a:r>
              <a:rPr lang="en-US" altLang="ko-KR" sz="1800" dirty="0"/>
              <a:t>Punitive damages for personal credit information leakage such as financial companies will be strengthened from three to five times the damage</a:t>
            </a:r>
          </a:p>
        </p:txBody>
      </p:sp>
    </p:spTree>
    <p:extLst>
      <p:ext uri="{BB962C8B-B14F-4D97-AF65-F5344CB8AC3E}">
        <p14:creationId xmlns:p14="http://schemas.microsoft.com/office/powerpoint/2010/main" val="128268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Recent developments in Japan</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Major revision of PI protection act in 2015</a:t>
            </a:r>
          </a:p>
          <a:p>
            <a:pPr marL="584201" lvl="1" indent="-312738" algn="l">
              <a:lnSpc>
                <a:spcPts val="2500"/>
              </a:lnSpc>
              <a:spcAft>
                <a:spcPts val="1400"/>
              </a:spcAft>
            </a:pPr>
            <a:r>
              <a:rPr lang="en-US" altLang="ko-KR" sz="1900" dirty="0"/>
              <a:t>It was a full-scale revision that included enabling the use by big data companies and adding criminal penalties for personal information leakage</a:t>
            </a:r>
          </a:p>
          <a:p>
            <a:pPr marL="584201" lvl="1" indent="-312738" algn="l">
              <a:lnSpc>
                <a:spcPts val="2500"/>
              </a:lnSpc>
              <a:spcAft>
                <a:spcPts val="1400"/>
              </a:spcAft>
            </a:pPr>
            <a:r>
              <a:rPr lang="en-US" altLang="ko-KR" sz="1800" dirty="0"/>
              <a:t>The concept of personal information has been subdivided and clarified, including the addition of </a:t>
            </a:r>
            <a:r>
              <a:rPr lang="en-US" altLang="ko-KR" sz="1800" u="sng" dirty="0"/>
              <a:t>personal identification codes</a:t>
            </a:r>
            <a:r>
              <a:rPr lang="en-US" altLang="ko-KR" sz="1800" dirty="0"/>
              <a:t>(ex. fingerprint information or face recognition information,  cell phone number, passport number) and </a:t>
            </a:r>
            <a:r>
              <a:rPr lang="en-US" altLang="ko-KR" sz="1800" u="sng" dirty="0"/>
              <a:t>sensitive information(</a:t>
            </a:r>
            <a:r>
              <a:rPr lang="ko-KR" altLang="en-US" u="sng" dirty="0" err="1"/>
              <a:t>要配慮情報</a:t>
            </a:r>
            <a:r>
              <a:rPr lang="en-US" altLang="ko-KR" u="sng" dirty="0"/>
              <a:t>)</a:t>
            </a:r>
          </a:p>
          <a:p>
            <a:pPr marL="584201" lvl="1" indent="-312738" algn="l">
              <a:lnSpc>
                <a:spcPts val="2500"/>
              </a:lnSpc>
              <a:spcAft>
                <a:spcPts val="1400"/>
              </a:spcAft>
            </a:pPr>
            <a:r>
              <a:rPr lang="en-US" altLang="ko-KR" sz="1800" dirty="0"/>
              <a:t>The definition of </a:t>
            </a:r>
            <a:r>
              <a:rPr lang="en-US" altLang="ko-KR" sz="1800" u="sng" dirty="0"/>
              <a:t>anonymized information(</a:t>
            </a:r>
            <a:r>
              <a:rPr lang="ko-KR" altLang="en-US" u="sng"/>
              <a:t>匿名加工情報</a:t>
            </a:r>
            <a:r>
              <a:rPr lang="en-US" altLang="ko-KR" dirty="0"/>
              <a:t>)</a:t>
            </a:r>
            <a:r>
              <a:rPr lang="en-US" altLang="ko-KR" sz="1800" dirty="0"/>
              <a:t> was newly established, and a framework was introduced to enable non-purpose use or third party provision without the consent of the person.</a:t>
            </a:r>
          </a:p>
          <a:p>
            <a:pPr marL="900113" lvl="2" indent="-312738" algn="l">
              <a:lnSpc>
                <a:spcPts val="2500"/>
              </a:lnSpc>
              <a:spcAft>
                <a:spcPts val="1400"/>
              </a:spcAft>
            </a:pPr>
            <a:r>
              <a:rPr lang="en-US" altLang="ko-KR" sz="1800" dirty="0"/>
              <a:t>'Anonymized information' is information processed by personal information so that a specific individual can not be identified, so that the personal information can not be restored</a:t>
            </a:r>
          </a:p>
        </p:txBody>
      </p:sp>
    </p:spTree>
    <p:extLst>
      <p:ext uri="{BB962C8B-B14F-4D97-AF65-F5344CB8AC3E}">
        <p14:creationId xmlns:p14="http://schemas.microsoft.com/office/powerpoint/2010/main" val="297943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Recent developments in Japan</a:t>
            </a:r>
            <a:endParaRPr lang="ko-KR" altLang="en-US" sz="2300" dirty="0"/>
          </a:p>
        </p:txBody>
      </p:sp>
      <p:sp>
        <p:nvSpPr>
          <p:cNvPr id="3" name="내용 개체 틀 2"/>
          <p:cNvSpPr>
            <a:spLocks noGrp="1"/>
          </p:cNvSpPr>
          <p:nvPr>
            <p:ph idx="1"/>
          </p:nvPr>
        </p:nvSpPr>
        <p:spPr>
          <a:xfrm>
            <a:off x="395537" y="836712"/>
            <a:ext cx="8496944" cy="5472608"/>
          </a:xfrm>
        </p:spPr>
        <p:txBody>
          <a:bodyPr/>
          <a:lstStyle/>
          <a:p>
            <a:pPr marL="312738" indent="-312738" algn="l">
              <a:lnSpc>
                <a:spcPts val="2500"/>
              </a:lnSpc>
              <a:spcAft>
                <a:spcPts val="1400"/>
              </a:spcAft>
            </a:pPr>
            <a:r>
              <a:rPr lang="en-US" altLang="ko-KR" sz="2000" dirty="0"/>
              <a:t>Major revision of PI protection act in 2015</a:t>
            </a:r>
          </a:p>
          <a:p>
            <a:pPr marL="584201" lvl="1" indent="-312738" algn="l">
              <a:lnSpc>
                <a:spcPts val="2500"/>
              </a:lnSpc>
              <a:spcAft>
                <a:spcPts val="1400"/>
              </a:spcAft>
            </a:pPr>
            <a:r>
              <a:rPr lang="en-US" altLang="ko-KR" sz="1900" dirty="0"/>
              <a:t>Opt-out system adoption when collecting personal information</a:t>
            </a:r>
          </a:p>
          <a:p>
            <a:pPr marL="900113" lvl="2" indent="-312738" algn="l">
              <a:lnSpc>
                <a:spcPts val="2500"/>
              </a:lnSpc>
              <a:spcAft>
                <a:spcPts val="1400"/>
              </a:spcAft>
            </a:pPr>
            <a:r>
              <a:rPr lang="en-US" altLang="ko-KR" sz="1800" dirty="0"/>
              <a:t>In the case of general personal information except sensitive information, it can be collected without consent as long as it is not based on cheating or illegal means, and notified  so that the information subject can request to stop process that information</a:t>
            </a:r>
            <a:endParaRPr lang="en-US" altLang="ko-KR" u="sng" dirty="0"/>
          </a:p>
          <a:p>
            <a:pPr marL="584201" lvl="1" indent="-312738" algn="l">
              <a:lnSpc>
                <a:spcPts val="2500"/>
              </a:lnSpc>
              <a:spcAft>
                <a:spcPts val="1400"/>
              </a:spcAft>
            </a:pPr>
            <a:r>
              <a:rPr lang="en-US" altLang="ko-KR" sz="1800" dirty="0"/>
              <a:t>In order to expand the scope of personal information, in the provision stated that it can be used in "the range that is </a:t>
            </a:r>
            <a:r>
              <a:rPr lang="en-US" altLang="ko-KR" sz="1800" dirty="0" err="1"/>
              <a:t>reasonablely</a:t>
            </a:r>
            <a:r>
              <a:rPr lang="en-US" altLang="ko-KR" sz="1800" dirty="0"/>
              <a:t> recognized to have a considerable association with the purpose of use", "considerable" was deleted.</a:t>
            </a:r>
          </a:p>
          <a:p>
            <a:pPr marL="584201" lvl="1" indent="-312738" algn="l">
              <a:lnSpc>
                <a:spcPts val="2500"/>
              </a:lnSpc>
              <a:spcAft>
                <a:spcPts val="1400"/>
              </a:spcAft>
            </a:pPr>
            <a:r>
              <a:rPr lang="en-US" altLang="ko-KR" sz="1800" dirty="0"/>
              <a:t>Establishment of Personal Information Protection Committee</a:t>
            </a:r>
          </a:p>
          <a:p>
            <a:pPr marL="900113" lvl="2" indent="-312738" algn="l">
              <a:lnSpc>
                <a:spcPts val="2500"/>
              </a:lnSpc>
              <a:spcAft>
                <a:spcPts val="1400"/>
              </a:spcAft>
            </a:pPr>
            <a:r>
              <a:rPr lang="en-US" altLang="ko-KR" sz="1800" dirty="0"/>
              <a:t>In the past, the Consumer Agency has jurisdiction over the Personal Information Protection Act, and each supervisory authority  supervises each business field, but there was no independent personal information  protection agency</a:t>
            </a:r>
          </a:p>
        </p:txBody>
      </p:sp>
    </p:spTree>
    <p:extLst>
      <p:ext uri="{BB962C8B-B14F-4D97-AF65-F5344CB8AC3E}">
        <p14:creationId xmlns:p14="http://schemas.microsoft.com/office/powerpoint/2010/main" val="64406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Recent developments in China</a:t>
            </a:r>
            <a:endParaRPr lang="ko-KR" altLang="en-US" sz="2300" dirty="0"/>
          </a:p>
        </p:txBody>
      </p:sp>
      <p:sp>
        <p:nvSpPr>
          <p:cNvPr id="3" name="내용 개체 틀 2"/>
          <p:cNvSpPr>
            <a:spLocks noGrp="1"/>
          </p:cNvSpPr>
          <p:nvPr>
            <p:ph idx="1"/>
          </p:nvPr>
        </p:nvSpPr>
        <p:spPr>
          <a:xfrm>
            <a:off x="395537" y="836712"/>
            <a:ext cx="8496944" cy="5472608"/>
          </a:xfrm>
        </p:spPr>
        <p:txBody>
          <a:bodyPr/>
          <a:lstStyle/>
          <a:p>
            <a:pPr marL="312738" indent="-312738" algn="l">
              <a:lnSpc>
                <a:spcPts val="2500"/>
              </a:lnSpc>
              <a:spcAft>
                <a:spcPts val="1400"/>
              </a:spcAft>
            </a:pPr>
            <a:r>
              <a:rPr lang="en-US" altLang="ko-KR" sz="1800" dirty="0"/>
              <a:t>There is no unified Personal Information Protection Act in China; a 2008 draft of the Personal Information Protection Act was submitted to the State Council, but it was actually passed and not enforced by law.</a:t>
            </a:r>
          </a:p>
          <a:p>
            <a:pPr marL="312738" indent="-312738" algn="l">
              <a:lnSpc>
                <a:spcPts val="2500"/>
              </a:lnSpc>
              <a:spcAft>
                <a:spcPts val="1400"/>
              </a:spcAft>
            </a:pPr>
            <a:r>
              <a:rPr lang="en-US" altLang="ko-KR" sz="1800" dirty="0"/>
              <a:t>Instead, the contents of personal information protection are reflected in various laws such as criminal law.</a:t>
            </a:r>
          </a:p>
          <a:p>
            <a:pPr marL="312738" indent="-312738" algn="l">
              <a:lnSpc>
                <a:spcPts val="2500"/>
              </a:lnSpc>
              <a:spcAft>
                <a:spcPts val="1400"/>
              </a:spcAft>
            </a:pPr>
            <a:r>
              <a:rPr lang="en-US" altLang="ko-KR" sz="1800" dirty="0"/>
              <a:t>The National People's Congress of China  adopted the "</a:t>
            </a:r>
            <a:r>
              <a:rPr lang="en-US" altLang="ko-KR" sz="1800" dirty="0">
                <a:solidFill>
                  <a:srgbClr val="0070C0"/>
                </a:solidFill>
              </a:rPr>
              <a:t>China Cybersecurity Law“(</a:t>
            </a:r>
            <a:r>
              <a:rPr lang="ko-KR" altLang="en-US" sz="1800" dirty="0" err="1">
                <a:solidFill>
                  <a:srgbClr val="0070C0"/>
                </a:solidFill>
              </a:rPr>
              <a:t>網絡安全法</a:t>
            </a:r>
            <a:r>
              <a:rPr lang="en-US" altLang="ko-KR" sz="1800" dirty="0">
                <a:solidFill>
                  <a:srgbClr val="0070C0"/>
                </a:solidFill>
              </a:rPr>
              <a:t>) </a:t>
            </a:r>
            <a:r>
              <a:rPr lang="en-US" altLang="ko-KR" sz="1800" dirty="0"/>
              <a:t>on November 7, 2016, which strengthened control over the Internet and covered network facilities, facilities, and information data. It was implemented from June 1, 2017.</a:t>
            </a:r>
          </a:p>
          <a:p>
            <a:pPr marL="312738" indent="-312738" algn="l">
              <a:lnSpc>
                <a:spcPts val="2500"/>
              </a:lnSpc>
              <a:spcAft>
                <a:spcPts val="1400"/>
              </a:spcAft>
            </a:pPr>
            <a:r>
              <a:rPr lang="en-US" altLang="ko-KR" sz="1800" dirty="0"/>
              <a:t>This law is meaningful in that it is the first Chinese law that comprehensively deals with privacy and security issues in cyberspace. </a:t>
            </a:r>
          </a:p>
          <a:p>
            <a:pPr marL="312738" indent="-312738" algn="l">
              <a:lnSpc>
                <a:spcPts val="2500"/>
              </a:lnSpc>
              <a:spcAft>
                <a:spcPts val="1400"/>
              </a:spcAft>
            </a:pPr>
            <a:r>
              <a:rPr lang="en-US" altLang="ko-KR" sz="1800" dirty="0"/>
              <a:t>It also highlights the aspect of strengthening data security, monitoring online activities, and discriminatory controversy over overseas companies.</a:t>
            </a:r>
          </a:p>
          <a:p>
            <a:pPr marL="312738" indent="-312738" algn="l">
              <a:lnSpc>
                <a:spcPts val="2500"/>
              </a:lnSpc>
              <a:spcAft>
                <a:spcPts val="1400"/>
              </a:spcAft>
            </a:pPr>
            <a:endParaRPr lang="en-US" altLang="ko-KR" sz="2000" dirty="0"/>
          </a:p>
          <a:p>
            <a:pPr marL="312738" indent="-312738" algn="l">
              <a:lnSpc>
                <a:spcPts val="2500"/>
              </a:lnSpc>
              <a:spcAft>
                <a:spcPts val="1400"/>
              </a:spcAft>
            </a:pPr>
            <a:endParaRPr lang="en-US" altLang="ko-KR" sz="2000" dirty="0"/>
          </a:p>
        </p:txBody>
      </p:sp>
    </p:spTree>
    <p:extLst>
      <p:ext uri="{BB962C8B-B14F-4D97-AF65-F5344CB8AC3E}">
        <p14:creationId xmlns:p14="http://schemas.microsoft.com/office/powerpoint/2010/main" val="389640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Recent developments in China</a:t>
            </a:r>
            <a:endParaRPr lang="ko-KR" altLang="en-US" sz="2300" dirty="0"/>
          </a:p>
        </p:txBody>
      </p:sp>
      <p:sp>
        <p:nvSpPr>
          <p:cNvPr id="3" name="내용 개체 틀 2"/>
          <p:cNvSpPr>
            <a:spLocks noGrp="1"/>
          </p:cNvSpPr>
          <p:nvPr>
            <p:ph idx="1"/>
          </p:nvPr>
        </p:nvSpPr>
        <p:spPr>
          <a:xfrm>
            <a:off x="395537" y="836712"/>
            <a:ext cx="8496944" cy="5472608"/>
          </a:xfrm>
        </p:spPr>
        <p:txBody>
          <a:bodyPr/>
          <a:lstStyle/>
          <a:p>
            <a:pPr marL="312738" indent="-312738" algn="l">
              <a:lnSpc>
                <a:spcPts val="2500"/>
              </a:lnSpc>
              <a:spcAft>
                <a:spcPts val="1400"/>
              </a:spcAft>
            </a:pPr>
            <a:r>
              <a:rPr lang="en-US" altLang="ko-KR" sz="1800" dirty="0"/>
              <a:t>China's Network Safety Act tightens restrictions on the transfer and storage of online data to foreign countries and specifies regulations for privacy</a:t>
            </a:r>
          </a:p>
          <a:p>
            <a:pPr marL="312738" indent="-312738" algn="l">
              <a:lnSpc>
                <a:spcPts val="2500"/>
              </a:lnSpc>
              <a:spcAft>
                <a:spcPts val="1400"/>
              </a:spcAft>
            </a:pPr>
            <a:r>
              <a:rPr lang="en-US" altLang="ko-KR" sz="1800" dirty="0"/>
              <a:t>The Network Safety Act mandates Internet service providers to cooperate with the authorities in providing technology and investigating, and strengthens the management of information posted by users to take measures such as suspension, removal, prevention of spread, and archive in case of illegal information discovery.</a:t>
            </a:r>
          </a:p>
          <a:p>
            <a:pPr marL="312738" indent="-312738" algn="l">
              <a:lnSpc>
                <a:spcPts val="2500"/>
              </a:lnSpc>
              <a:spcAft>
                <a:spcPts val="1400"/>
              </a:spcAft>
            </a:pPr>
            <a:r>
              <a:rPr lang="en-US" altLang="ko-KR" sz="1800" dirty="0"/>
              <a:t>If a network operator violates a law or violates a contract related to collection and use of personal information, the information subject may request the operator to delete personal information, and if there is an error in the collected or stored information, specify the right to request revision.</a:t>
            </a:r>
          </a:p>
        </p:txBody>
      </p:sp>
    </p:spTree>
    <p:extLst>
      <p:ext uri="{BB962C8B-B14F-4D97-AF65-F5344CB8AC3E}">
        <p14:creationId xmlns:p14="http://schemas.microsoft.com/office/powerpoint/2010/main" val="203299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971600" y="1963439"/>
            <a:ext cx="7992888" cy="3985841"/>
          </a:xfrm>
        </p:spPr>
        <p:txBody>
          <a:bodyPr>
            <a:normAutofit/>
          </a:bodyPr>
          <a:lstStyle/>
          <a:p>
            <a:pPr marL="542925" indent="-542925">
              <a:lnSpc>
                <a:spcPct val="150000"/>
              </a:lnSpc>
              <a:spcAft>
                <a:spcPts val="2000"/>
              </a:spcAft>
              <a:buClr>
                <a:schemeClr val="tx1"/>
              </a:buClr>
              <a:buFont typeface="+mj-lt"/>
              <a:buAutoNum type="romanUcPeriod"/>
            </a:pPr>
            <a:r>
              <a:rPr lang="en-US" altLang="ko-KR" sz="2300" dirty="0">
                <a:latin typeface="Calibri" panose="020F0502020204030204" pitchFamily="34" charset="0"/>
                <a:ea typeface="+mn-ea"/>
                <a:cs typeface="Calibri" panose="020F0502020204030204" pitchFamily="34" charset="0"/>
              </a:rPr>
              <a:t>Recent amendments in 3 Data Acts  in Korea</a:t>
            </a:r>
          </a:p>
          <a:p>
            <a:pPr marL="542925" indent="-542925">
              <a:lnSpc>
                <a:spcPct val="150000"/>
              </a:lnSpc>
              <a:spcAft>
                <a:spcPts val="2000"/>
              </a:spcAft>
              <a:buClr>
                <a:schemeClr val="tx1"/>
              </a:buClr>
              <a:buFont typeface="+mj-lt"/>
              <a:buAutoNum type="romanUcPeriod"/>
            </a:pPr>
            <a:r>
              <a:rPr lang="en-US" altLang="ko-KR" sz="2300" dirty="0">
                <a:latin typeface="Calibri" panose="020F0502020204030204" pitchFamily="34" charset="0"/>
                <a:ea typeface="+mn-ea"/>
                <a:cs typeface="Calibri" panose="020F0502020204030204" pitchFamily="34" charset="0"/>
              </a:rPr>
              <a:t>Recent developments in PI protection  in Japan</a:t>
            </a:r>
          </a:p>
          <a:p>
            <a:pPr marL="542925" indent="-542925">
              <a:lnSpc>
                <a:spcPct val="150000"/>
              </a:lnSpc>
              <a:spcAft>
                <a:spcPts val="2000"/>
              </a:spcAft>
              <a:buClr>
                <a:schemeClr val="tx1"/>
              </a:buClr>
              <a:buFont typeface="+mj-lt"/>
              <a:buAutoNum type="romanUcPeriod"/>
            </a:pPr>
            <a:r>
              <a:rPr lang="en-US" altLang="ko-KR" sz="2300" dirty="0">
                <a:latin typeface="Calibri" panose="020F0502020204030204" pitchFamily="34" charset="0"/>
                <a:ea typeface="+mn-ea"/>
                <a:cs typeface="Calibri" panose="020F0502020204030204" pitchFamily="34" charset="0"/>
              </a:rPr>
              <a:t>Overview of PI regulation system in China</a:t>
            </a:r>
          </a:p>
          <a:p>
            <a:pPr marL="542925" indent="-542925">
              <a:lnSpc>
                <a:spcPct val="150000"/>
              </a:lnSpc>
              <a:spcAft>
                <a:spcPts val="2000"/>
              </a:spcAft>
              <a:buClr>
                <a:schemeClr val="tx1"/>
              </a:buClr>
              <a:buFont typeface="+mj-lt"/>
              <a:buAutoNum type="romanUcPeriod"/>
            </a:pPr>
            <a:endParaRPr lang="en-US" altLang="ko-KR" sz="23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664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bwMode="auto">
          <a:xfrm>
            <a:off x="-180528" y="-43130"/>
            <a:ext cx="9577064" cy="6857999"/>
          </a:xfrm>
          <a:prstGeom prst="rect">
            <a:avLst/>
          </a:prstGeom>
          <a:solidFill>
            <a:srgbClr val="F7F8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1813" indent="-531813" defTabSz="900113">
              <a:tabLst>
                <a:tab pos="531813" algn="l"/>
              </a:tabLst>
            </a:pPr>
            <a:endParaRPr lang="ko-KR" altLang="en-US">
              <a:solidFill>
                <a:srgbClr val="000000"/>
              </a:solidFill>
            </a:endParaRPr>
          </a:p>
        </p:txBody>
      </p:sp>
      <p:pic>
        <p:nvPicPr>
          <p:cNvPr id="3074" name="Picture 2" descr="Z:\14_01_CI\1_JIPYONG_CI_e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945" y="1533914"/>
            <a:ext cx="4861103" cy="1056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3413" r="17868"/>
          <a:stretch/>
        </p:blipFill>
        <p:spPr bwMode="auto">
          <a:xfrm>
            <a:off x="-180528" y="5901267"/>
            <a:ext cx="9577064" cy="95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0528" y="2673320"/>
            <a:ext cx="9577064" cy="1390124"/>
          </a:xfrm>
          <a:prstGeom prst="rect">
            <a:avLst/>
          </a:prstGeom>
          <a:noFill/>
        </p:spPr>
        <p:txBody>
          <a:bodyPr wrap="square" rtlCol="0">
            <a:spAutoFit/>
          </a:bodyPr>
          <a:lstStyle/>
          <a:p>
            <a:pPr lvl="0" algn="ctr" fontAlgn="auto">
              <a:lnSpc>
                <a:spcPct val="150000"/>
              </a:lnSpc>
              <a:spcBef>
                <a:spcPts val="300"/>
              </a:spcBef>
              <a:spcAft>
                <a:spcPts val="700"/>
              </a:spcAft>
              <a:buSzPct val="80000"/>
              <a:defRPr/>
            </a:pPr>
            <a:r>
              <a:rPr lang="en-US" altLang="ko-KR" sz="3200" kern="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Seung Soo CHOI</a:t>
            </a:r>
          </a:p>
          <a:p>
            <a:pPr lvl="0" algn="ctr" fontAlgn="auto">
              <a:lnSpc>
                <a:spcPct val="100000"/>
              </a:lnSpc>
              <a:spcBef>
                <a:spcPts val="200"/>
              </a:spcBef>
              <a:spcAft>
                <a:spcPts val="1200"/>
              </a:spcAft>
              <a:buSzPct val="80000"/>
              <a:defRPr/>
            </a:pPr>
            <a:r>
              <a:rPr lang="ko-KR" altLang="en-US" sz="2800" kern="0" dirty="0">
                <a:solidFill>
                  <a:schemeClr val="tx1">
                    <a:lumMod val="85000"/>
                    <a:lumOff val="15000"/>
                  </a:schemeClr>
                </a:solidFill>
                <a:latin typeface="Calibri" panose="020F0502020204030204" pitchFamily="34" charset="0"/>
                <a:ea typeface="나눔바른고딕" panose="020B0603020101020101" pitchFamily="50" charset="-127"/>
                <a:cs typeface="Calibri" panose="020F0502020204030204" pitchFamily="34" charset="0"/>
              </a:rPr>
              <a:t> </a:t>
            </a:r>
            <a:r>
              <a:rPr kumimoji="0" lang="en-US" altLang="ko-KR" sz="1600" dirty="0">
                <a:solidFill>
                  <a:srgbClr val="DD0330"/>
                </a:solidFill>
                <a:latin typeface="Calibri" panose="020F0502020204030204" pitchFamily="34" charset="0"/>
                <a:ea typeface="나눔바른고딕" panose="020B0603020101020101" pitchFamily="50" charset="-127"/>
                <a:cs typeface="Calibri" panose="020F0502020204030204" pitchFamily="34" charset="0"/>
              </a:rPr>
              <a:t>T. </a:t>
            </a:r>
            <a:r>
              <a:rPr kumimoji="0" lang="en-US" altLang="ko-KR" sz="1600" b="0" dirty="0">
                <a:solidFill>
                  <a:schemeClr val="tx1">
                    <a:lumMod val="75000"/>
                    <a:lumOff val="25000"/>
                  </a:schemeClr>
                </a:solidFill>
                <a:latin typeface="Calibri" panose="020F0502020204030204" pitchFamily="34" charset="0"/>
                <a:ea typeface="나눔바른고딕" panose="020B0603020101020101" pitchFamily="50" charset="-127"/>
                <a:cs typeface="Calibri" panose="020F0502020204030204" pitchFamily="34" charset="0"/>
              </a:rPr>
              <a:t>82 2 6200 1759    </a:t>
            </a:r>
            <a:r>
              <a:rPr kumimoji="0" lang="en-US" altLang="ko-KR" sz="1600" dirty="0">
                <a:solidFill>
                  <a:schemeClr val="tx1">
                    <a:lumMod val="75000"/>
                    <a:lumOff val="25000"/>
                  </a:schemeClr>
                </a:solidFill>
                <a:latin typeface="Calibri" panose="020F0502020204030204" pitchFamily="34" charset="0"/>
                <a:ea typeface="나눔바른고딕" panose="020B0603020101020101" pitchFamily="50" charset="-127"/>
                <a:cs typeface="Calibri" panose="020F0502020204030204" pitchFamily="34" charset="0"/>
              </a:rPr>
              <a:t> </a:t>
            </a:r>
            <a:r>
              <a:rPr kumimoji="0" lang="en-US" altLang="ko-KR" sz="1600" dirty="0">
                <a:solidFill>
                  <a:srgbClr val="DD0330"/>
                </a:solidFill>
                <a:latin typeface="Calibri" panose="020F0502020204030204" pitchFamily="34" charset="0"/>
                <a:ea typeface="나눔바른고딕" panose="020B0603020101020101" pitchFamily="50" charset="-127"/>
                <a:cs typeface="Calibri" panose="020F0502020204030204" pitchFamily="34" charset="0"/>
              </a:rPr>
              <a:t>E.</a:t>
            </a:r>
            <a:r>
              <a:rPr kumimoji="0" lang="en-US" altLang="ko-KR" sz="1600" dirty="0">
                <a:solidFill>
                  <a:schemeClr val="tx1">
                    <a:lumMod val="75000"/>
                    <a:lumOff val="25000"/>
                  </a:schemeClr>
                </a:solidFill>
                <a:latin typeface="Calibri" panose="020F0502020204030204" pitchFamily="34" charset="0"/>
                <a:ea typeface="나눔바른고딕" panose="020B0603020101020101" pitchFamily="50" charset="-127"/>
                <a:cs typeface="Calibri" panose="020F0502020204030204" pitchFamily="34" charset="0"/>
              </a:rPr>
              <a:t> </a:t>
            </a:r>
            <a:r>
              <a:rPr kumimoji="0" lang="en-US" altLang="ko-KR" sz="1600" b="0" dirty="0">
                <a:solidFill>
                  <a:schemeClr val="tx1">
                    <a:lumMod val="75000"/>
                    <a:lumOff val="25000"/>
                  </a:schemeClr>
                </a:solidFill>
                <a:latin typeface="Calibri" panose="020F0502020204030204" pitchFamily="34" charset="0"/>
                <a:ea typeface="나눔바른고딕" panose="020B0603020101020101" pitchFamily="50" charset="-127"/>
                <a:cs typeface="Calibri" panose="020F0502020204030204" pitchFamily="34" charset="0"/>
              </a:rPr>
              <a:t>sschoi@jipyong.com </a:t>
            </a:r>
          </a:p>
        </p:txBody>
      </p:sp>
      <p:sp>
        <p:nvSpPr>
          <p:cNvPr id="11" name="Rectangle 4"/>
          <p:cNvSpPr>
            <a:spLocks noChangeArrowheads="1"/>
          </p:cNvSpPr>
          <p:nvPr/>
        </p:nvSpPr>
        <p:spPr bwMode="auto">
          <a:xfrm>
            <a:off x="3174" y="6235301"/>
            <a:ext cx="9140825"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1pPr>
            <a:lvl2pPr marL="742950" indent="-285750"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2pPr>
            <a:lvl3pPr marL="1143000" indent="-228600"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3pPr>
            <a:lvl4pPr marL="1600200" indent="-228600"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4pPr>
            <a:lvl5pPr marL="2057400" indent="-228600"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kumimoji="1" sz="2600">
                <a:solidFill>
                  <a:schemeClr val="tx1"/>
                </a:solidFill>
                <a:latin typeface="맑은 고딕" pitchFamily="50" charset="-127"/>
                <a:ea typeface="굴림" pitchFamily="50" charset="-127"/>
              </a:defRPr>
            </a:lvl9pPr>
          </a:lstStyle>
          <a:p>
            <a:pPr algn="ctr" eaLnBrk="1" hangingPunct="1">
              <a:spcBef>
                <a:spcPct val="0"/>
              </a:spcBef>
            </a:pPr>
            <a:r>
              <a:rPr lang="en-US" altLang="ko-KR" sz="1050" b="0" dirty="0">
                <a:solidFill>
                  <a:srgbClr val="FFFFFF"/>
                </a:solidFill>
                <a:latin typeface="Calibri" panose="020F0502020204030204" pitchFamily="34" charset="0"/>
                <a:ea typeface="HY견고딕" pitchFamily="18" charset="-127"/>
                <a:cs typeface="Times New Roman" panose="02020603050405020304" pitchFamily="18" charset="0"/>
              </a:rPr>
              <a:t>Seoul   I   Suncheon   I   Busan   I   Shanghai   I   Ho Chi Minh City   I   Hanoi   I   Phnom Penh   I   Vientiane   I   Jakarta   I   Yangon   I   Moscow  </a:t>
            </a:r>
          </a:p>
        </p:txBody>
      </p:sp>
    </p:spTree>
    <p:extLst>
      <p:ext uri="{BB962C8B-B14F-4D97-AF65-F5344CB8AC3E}">
        <p14:creationId xmlns:p14="http://schemas.microsoft.com/office/powerpoint/2010/main" val="15185497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55843" y="142587"/>
            <a:ext cx="8687494" cy="565918"/>
          </a:xfrm>
        </p:spPr>
        <p:txBody>
          <a:bodyPr/>
          <a:lstStyle/>
          <a:p>
            <a:r>
              <a:rPr lang="en-US" altLang="ko-KR" sz="2300" dirty="0"/>
              <a:t>Legislative Framework for Personal Information Protection in Korea</a:t>
            </a:r>
            <a:endParaRPr lang="ko-KR" altLang="en-US" sz="2300" dirty="0"/>
          </a:p>
        </p:txBody>
      </p:sp>
      <p:sp>
        <p:nvSpPr>
          <p:cNvPr id="3" name="내용 개체 틀 2"/>
          <p:cNvSpPr>
            <a:spLocks noGrp="1"/>
          </p:cNvSpPr>
          <p:nvPr>
            <p:ph idx="1"/>
          </p:nvPr>
        </p:nvSpPr>
        <p:spPr>
          <a:xfrm>
            <a:off x="586159" y="1062548"/>
            <a:ext cx="7920880" cy="5039964"/>
          </a:xfrm>
        </p:spPr>
        <p:txBody>
          <a:bodyPr/>
          <a:lstStyle/>
          <a:p>
            <a:pPr marL="312738" indent="-312738" algn="l">
              <a:lnSpc>
                <a:spcPts val="2300"/>
              </a:lnSpc>
              <a:spcAft>
                <a:spcPts val="1400"/>
              </a:spcAft>
            </a:pPr>
            <a:r>
              <a:rPr lang="en-US" altLang="ko-KR" sz="1850" dirty="0">
                <a:solidFill>
                  <a:srgbClr val="0070C0"/>
                </a:solidFill>
              </a:rPr>
              <a:t>Personal Information Protection Act (PIPA)</a:t>
            </a:r>
          </a:p>
          <a:p>
            <a:pPr marL="584201" lvl="1" indent="-312738" algn="l">
              <a:lnSpc>
                <a:spcPts val="2300"/>
              </a:lnSpc>
              <a:spcAft>
                <a:spcPts val="1400"/>
              </a:spcAft>
            </a:pPr>
            <a:r>
              <a:rPr lang="en-US" altLang="ko-KR" sz="1750" dirty="0"/>
              <a:t>Providing overall protection of PI.</a:t>
            </a:r>
          </a:p>
          <a:p>
            <a:pPr marL="584201" lvl="1" indent="-312738" algn="l">
              <a:lnSpc>
                <a:spcPts val="2300"/>
              </a:lnSpc>
              <a:spcAft>
                <a:spcPts val="1400"/>
              </a:spcAft>
            </a:pPr>
            <a:r>
              <a:rPr lang="en-US" altLang="ko-KR" sz="1750" dirty="0"/>
              <a:t>General law for PI</a:t>
            </a:r>
          </a:p>
          <a:p>
            <a:pPr marL="584201" lvl="1" indent="-312738" algn="l">
              <a:lnSpc>
                <a:spcPts val="2300"/>
              </a:lnSpc>
              <a:spcAft>
                <a:spcPts val="1400"/>
              </a:spcAft>
            </a:pPr>
            <a:r>
              <a:rPr lang="en-US" altLang="ko-KR" sz="1750" dirty="0"/>
              <a:t>Enacted with reference of the OECD guideline and similar foreign precedents.</a:t>
            </a:r>
          </a:p>
          <a:p>
            <a:pPr marL="312738" indent="-312738" algn="l">
              <a:lnSpc>
                <a:spcPts val="2300"/>
              </a:lnSpc>
              <a:spcAft>
                <a:spcPts val="1400"/>
              </a:spcAft>
            </a:pPr>
            <a:r>
              <a:rPr lang="en-US" altLang="ko-KR" sz="1850" dirty="0"/>
              <a:t>Act on Promotion of Information and Communications Network </a:t>
            </a:r>
            <a:r>
              <a:rPr lang="en-US" altLang="ko-KR" sz="1850" dirty="0" err="1"/>
              <a:t>Utilisation</a:t>
            </a:r>
            <a:r>
              <a:rPr lang="en-US" altLang="ko-KR" sz="1850" dirty="0"/>
              <a:t> and Information Protection, </a:t>
            </a:r>
            <a:r>
              <a:rPr lang="en-US" altLang="ko-KR" sz="1850" dirty="0" err="1"/>
              <a:t>etc</a:t>
            </a:r>
            <a:r>
              <a:rPr lang="en-US" altLang="ko-KR" sz="1850" dirty="0"/>
              <a:t> (</a:t>
            </a:r>
            <a:r>
              <a:rPr lang="en-US" altLang="ko-KR" sz="1850" dirty="0">
                <a:solidFill>
                  <a:srgbClr val="0070C0"/>
                </a:solidFill>
              </a:rPr>
              <a:t>Network Act</a:t>
            </a:r>
            <a:r>
              <a:rPr lang="en-US" altLang="ko-KR" sz="1850" dirty="0"/>
              <a:t>)</a:t>
            </a:r>
          </a:p>
          <a:p>
            <a:pPr marL="584201" lvl="1" indent="-312738" algn="l">
              <a:lnSpc>
                <a:spcPts val="2300"/>
              </a:lnSpc>
              <a:spcAft>
                <a:spcPts val="1400"/>
              </a:spcAft>
            </a:pPr>
            <a:r>
              <a:rPr lang="en-US" altLang="ko-KR" sz="1750" dirty="0"/>
              <a:t>Governing the information communication technology sector </a:t>
            </a:r>
          </a:p>
          <a:p>
            <a:pPr marL="312738" indent="-312738" algn="l">
              <a:lnSpc>
                <a:spcPts val="2300"/>
              </a:lnSpc>
              <a:spcAft>
                <a:spcPts val="1400"/>
              </a:spcAft>
            </a:pPr>
            <a:r>
              <a:rPr lang="en-US" altLang="ko-KR" sz="1850" dirty="0"/>
              <a:t>Credit Information Use and Protection Act (</a:t>
            </a:r>
            <a:r>
              <a:rPr lang="en-US" altLang="ko-KR" sz="1850" dirty="0">
                <a:solidFill>
                  <a:srgbClr val="0070C0"/>
                </a:solidFill>
              </a:rPr>
              <a:t>Credit Information Act</a:t>
            </a:r>
            <a:r>
              <a:rPr lang="en-US" altLang="ko-KR" sz="1850" dirty="0"/>
              <a:t>)</a:t>
            </a:r>
            <a:endParaRPr lang="en-US" altLang="ko-KR" sz="1850" b="0" dirty="0"/>
          </a:p>
          <a:p>
            <a:pPr marL="584201" lvl="1" indent="-312738" algn="l">
              <a:lnSpc>
                <a:spcPts val="2300"/>
              </a:lnSpc>
              <a:spcAft>
                <a:spcPts val="1400"/>
              </a:spcAft>
            </a:pPr>
            <a:r>
              <a:rPr lang="en-US" altLang="ko-KR" sz="1750" dirty="0"/>
              <a:t>Protecting credit information used in the financial sector </a:t>
            </a:r>
          </a:p>
          <a:p>
            <a:pPr marL="312738" indent="-312738" algn="l">
              <a:lnSpc>
                <a:spcPts val="2300"/>
              </a:lnSpc>
              <a:spcAft>
                <a:spcPts val="1400"/>
              </a:spcAft>
            </a:pPr>
            <a:r>
              <a:rPr lang="en-US" altLang="ko-KR" sz="1850" dirty="0"/>
              <a:t>And  other special acts (ex. Medical Service act, National Health Insurance Act,  </a:t>
            </a:r>
            <a:r>
              <a:rPr lang="en-US" altLang="ko-KR" sz="1850" dirty="0" err="1"/>
              <a:t>etc</a:t>
            </a:r>
            <a:r>
              <a:rPr lang="en-US" altLang="ko-KR" sz="1850" dirty="0"/>
              <a:t>)	</a:t>
            </a:r>
          </a:p>
        </p:txBody>
      </p:sp>
    </p:spTree>
    <p:extLst>
      <p:ext uri="{BB962C8B-B14F-4D97-AF65-F5344CB8AC3E}">
        <p14:creationId xmlns:p14="http://schemas.microsoft.com/office/powerpoint/2010/main" val="226618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55843" y="142587"/>
            <a:ext cx="8687494" cy="565918"/>
          </a:xfrm>
        </p:spPr>
        <p:txBody>
          <a:bodyPr/>
          <a:lstStyle/>
          <a:p>
            <a:r>
              <a:rPr lang="en-US" altLang="ko-KR" sz="2300" dirty="0"/>
              <a:t>Data protection authorities in Korea</a:t>
            </a:r>
            <a:endParaRPr lang="ko-KR" altLang="en-US" sz="2300" dirty="0"/>
          </a:p>
        </p:txBody>
      </p:sp>
      <p:sp>
        <p:nvSpPr>
          <p:cNvPr id="3" name="내용 개체 틀 2"/>
          <p:cNvSpPr>
            <a:spLocks noGrp="1"/>
          </p:cNvSpPr>
          <p:nvPr>
            <p:ph idx="1"/>
          </p:nvPr>
        </p:nvSpPr>
        <p:spPr>
          <a:xfrm>
            <a:off x="395536" y="908720"/>
            <a:ext cx="8352927" cy="5400600"/>
          </a:xfrm>
        </p:spPr>
        <p:txBody>
          <a:bodyPr/>
          <a:lstStyle/>
          <a:p>
            <a:pPr marL="312738" indent="-312738" algn="l">
              <a:lnSpc>
                <a:spcPts val="2500"/>
              </a:lnSpc>
              <a:spcAft>
                <a:spcPts val="1400"/>
              </a:spcAft>
            </a:pPr>
            <a:r>
              <a:rPr lang="en-US" altLang="ko-KR" sz="1850" dirty="0"/>
              <a:t>Ministry of the Interior and Safety</a:t>
            </a:r>
          </a:p>
          <a:p>
            <a:pPr marL="584201" lvl="1" indent="-312738" algn="l">
              <a:lnSpc>
                <a:spcPts val="2500"/>
              </a:lnSpc>
              <a:spcAft>
                <a:spcPts val="1400"/>
              </a:spcAft>
            </a:pPr>
            <a:r>
              <a:rPr lang="en-US" altLang="ko-KR" sz="1750" dirty="0"/>
              <a:t>Authority to oversee compliance with PIPA</a:t>
            </a:r>
          </a:p>
          <a:p>
            <a:pPr marL="584201" lvl="1" indent="-312738" algn="l">
              <a:lnSpc>
                <a:spcPts val="2500"/>
              </a:lnSpc>
              <a:spcAft>
                <a:spcPts val="1400"/>
              </a:spcAft>
            </a:pPr>
            <a:r>
              <a:rPr lang="en-US" altLang="ko-KR" sz="1750" dirty="0"/>
              <a:t>Authority to investigate any violation of PIPA</a:t>
            </a:r>
          </a:p>
          <a:p>
            <a:pPr marL="312738" indent="-312738" algn="l">
              <a:lnSpc>
                <a:spcPts val="2500"/>
              </a:lnSpc>
              <a:spcAft>
                <a:spcPts val="1400"/>
              </a:spcAft>
            </a:pPr>
            <a:r>
              <a:rPr lang="en-US" altLang="ko-KR" sz="1850" dirty="0"/>
              <a:t>Korea Communication Commission</a:t>
            </a:r>
          </a:p>
          <a:p>
            <a:pPr marL="584201" lvl="1" indent="-312738" algn="l">
              <a:lnSpc>
                <a:spcPts val="2500"/>
              </a:lnSpc>
              <a:spcAft>
                <a:spcPts val="1400"/>
              </a:spcAft>
            </a:pPr>
            <a:r>
              <a:rPr lang="en-US" altLang="ko-KR" sz="1750" dirty="0"/>
              <a:t>Authority to oversee compliance with Network Act</a:t>
            </a:r>
          </a:p>
          <a:p>
            <a:pPr marL="584201" lvl="1" indent="-312738" algn="l">
              <a:lnSpc>
                <a:spcPts val="2500"/>
              </a:lnSpc>
              <a:spcAft>
                <a:spcPts val="1400"/>
              </a:spcAft>
            </a:pPr>
            <a:r>
              <a:rPr lang="en-US" altLang="ko-KR" sz="1750" dirty="0"/>
              <a:t>Power to investigate, regulate and impose monetary fines</a:t>
            </a:r>
          </a:p>
          <a:p>
            <a:pPr marL="312738" indent="-312738" algn="l">
              <a:lnSpc>
                <a:spcPts val="2500"/>
              </a:lnSpc>
              <a:spcAft>
                <a:spcPts val="1400"/>
              </a:spcAft>
            </a:pPr>
            <a:r>
              <a:rPr lang="en-US" altLang="ko-KR" sz="1850" dirty="0"/>
              <a:t>Financial Services Commission</a:t>
            </a:r>
          </a:p>
          <a:p>
            <a:pPr marL="584201" lvl="1" indent="-312738" algn="l">
              <a:lnSpc>
                <a:spcPts val="2500"/>
              </a:lnSpc>
              <a:spcAft>
                <a:spcPts val="1400"/>
              </a:spcAft>
            </a:pPr>
            <a:r>
              <a:rPr lang="en-US" altLang="ko-KR" sz="1750" dirty="0"/>
              <a:t>Authority to oversee compliance with Credit Information Act</a:t>
            </a:r>
          </a:p>
          <a:p>
            <a:pPr marL="584201" lvl="1" indent="-312738" algn="l">
              <a:lnSpc>
                <a:spcPts val="2500"/>
              </a:lnSpc>
              <a:spcAft>
                <a:spcPts val="1400"/>
              </a:spcAft>
            </a:pPr>
            <a:r>
              <a:rPr lang="en-US" altLang="ko-KR" sz="1750" dirty="0"/>
              <a:t>Power to investigate, regulate and impose monetary fines</a:t>
            </a:r>
          </a:p>
          <a:p>
            <a:pPr marL="312738" indent="-312738" algn="l">
              <a:lnSpc>
                <a:spcPts val="2500"/>
              </a:lnSpc>
              <a:spcAft>
                <a:spcPts val="1400"/>
              </a:spcAft>
            </a:pPr>
            <a:r>
              <a:rPr lang="en-US" altLang="ko-KR" sz="1850" dirty="0"/>
              <a:t>Personal Information Protection Commission</a:t>
            </a:r>
          </a:p>
          <a:p>
            <a:pPr marL="584201" lvl="1" indent="-312738" algn="l">
              <a:lnSpc>
                <a:spcPts val="2500"/>
              </a:lnSpc>
              <a:spcAft>
                <a:spcPts val="1400"/>
              </a:spcAft>
            </a:pPr>
            <a:r>
              <a:rPr lang="en-US" altLang="ko-KR" sz="1750" dirty="0"/>
              <a:t>Authority to review and determine policies, to enhance systems and laws </a:t>
            </a:r>
          </a:p>
        </p:txBody>
      </p:sp>
    </p:spTree>
    <p:extLst>
      <p:ext uri="{BB962C8B-B14F-4D97-AF65-F5344CB8AC3E}">
        <p14:creationId xmlns:p14="http://schemas.microsoft.com/office/powerpoint/2010/main" val="299277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Recent amendments in 3 Data Acts of Korea</a:t>
            </a:r>
            <a:endParaRPr lang="ko-KR" altLang="en-US" sz="2300" dirty="0"/>
          </a:p>
        </p:txBody>
      </p:sp>
      <p:sp>
        <p:nvSpPr>
          <p:cNvPr id="3" name="내용 개체 틀 2"/>
          <p:cNvSpPr>
            <a:spLocks noGrp="1"/>
          </p:cNvSpPr>
          <p:nvPr>
            <p:ph idx="1"/>
          </p:nvPr>
        </p:nvSpPr>
        <p:spPr>
          <a:xfrm>
            <a:off x="586159" y="1079482"/>
            <a:ext cx="8306321" cy="5039964"/>
          </a:xfrm>
        </p:spPr>
        <p:txBody>
          <a:bodyPr/>
          <a:lstStyle/>
          <a:p>
            <a:pPr marL="312738" indent="-312738" algn="l">
              <a:lnSpc>
                <a:spcPts val="2500"/>
              </a:lnSpc>
              <a:spcAft>
                <a:spcPts val="1400"/>
              </a:spcAft>
            </a:pPr>
            <a:r>
              <a:rPr lang="en-US" altLang="ko-KR" sz="2000" dirty="0"/>
              <a:t>The amendments of the 3 Data Act(PIPA, Network Act, Credit Information Act) were passed in the National Assembly plenary session on January 9, 2020. </a:t>
            </a:r>
          </a:p>
          <a:p>
            <a:pPr marL="312738" indent="-312738" algn="l">
              <a:lnSpc>
                <a:spcPts val="2500"/>
              </a:lnSpc>
              <a:spcAft>
                <a:spcPts val="1400"/>
              </a:spcAft>
            </a:pPr>
            <a:endParaRPr lang="en-US" altLang="ko-KR" sz="2000" dirty="0"/>
          </a:p>
          <a:p>
            <a:pPr marL="312738" indent="-312738" algn="l">
              <a:lnSpc>
                <a:spcPts val="2500"/>
              </a:lnSpc>
              <a:spcAft>
                <a:spcPts val="1400"/>
              </a:spcAft>
            </a:pPr>
            <a:r>
              <a:rPr lang="en-US" altLang="ko-KR" sz="2000" dirty="0"/>
              <a:t>The amendment bill will be implemented six months after the promulgation process after the transfer of the government.</a:t>
            </a:r>
          </a:p>
          <a:p>
            <a:pPr marL="312738" indent="-312738" algn="l">
              <a:lnSpc>
                <a:spcPts val="2500"/>
              </a:lnSpc>
              <a:spcAft>
                <a:spcPts val="1400"/>
              </a:spcAft>
            </a:pPr>
            <a:endParaRPr lang="en-US" altLang="ko-KR" sz="2000" dirty="0"/>
          </a:p>
          <a:p>
            <a:pPr marL="312738" indent="-312738" algn="l">
              <a:lnSpc>
                <a:spcPts val="2500"/>
              </a:lnSpc>
              <a:spcAft>
                <a:spcPts val="1400"/>
              </a:spcAft>
            </a:pPr>
            <a:r>
              <a:rPr lang="en-US" altLang="ko-KR" sz="2000" dirty="0"/>
              <a:t>As the ‘3 Data Act', which was considered to be the biggest difficulty in utilizing information of companies, has been revised in the purpose of deregulation, it is expected that there will be a big change in the business of utilizing personal information of companies in the future.</a:t>
            </a:r>
            <a:endParaRPr lang="en-US" altLang="ko-KR" sz="1800" dirty="0">
              <a:latin typeface="+mn-ea"/>
            </a:endParaRPr>
          </a:p>
        </p:txBody>
      </p:sp>
    </p:spTree>
    <p:extLst>
      <p:ext uri="{BB962C8B-B14F-4D97-AF65-F5344CB8AC3E}">
        <p14:creationId xmlns:p14="http://schemas.microsoft.com/office/powerpoint/2010/main" val="44092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039964"/>
          </a:xfrm>
        </p:spPr>
        <p:txBody>
          <a:bodyPr/>
          <a:lstStyle/>
          <a:p>
            <a:pPr marL="312738" indent="-312738" algn="l">
              <a:lnSpc>
                <a:spcPts val="2500"/>
              </a:lnSpc>
              <a:spcAft>
                <a:spcPts val="1400"/>
              </a:spcAft>
            </a:pPr>
            <a:r>
              <a:rPr lang="en-US" altLang="ko-KR" sz="2000" dirty="0"/>
              <a:t>Clarification of Personal Information Concept </a:t>
            </a:r>
          </a:p>
          <a:p>
            <a:pPr marL="0" indent="0" algn="l">
              <a:lnSpc>
                <a:spcPts val="2500"/>
              </a:lnSpc>
              <a:spcAft>
                <a:spcPts val="1400"/>
              </a:spcAft>
              <a:buNone/>
            </a:pPr>
            <a:r>
              <a:rPr lang="en-US" altLang="ko-KR" sz="2000" dirty="0"/>
              <a:t>(1) clarify “personal information” definition </a:t>
            </a:r>
          </a:p>
          <a:p>
            <a:pPr marL="584201" lvl="1" indent="-312738" algn="l">
              <a:lnSpc>
                <a:spcPts val="2500"/>
              </a:lnSpc>
              <a:spcAft>
                <a:spcPts val="1400"/>
              </a:spcAft>
            </a:pPr>
            <a:r>
              <a:rPr lang="en-US" altLang="ko-KR" sz="1900" dirty="0"/>
              <a:t>Current : The term "personal information" means information relating to a living individual that makes it possible to identify the individual by his/her full name, resident registration number, image, etc. (including information which, </a:t>
            </a:r>
            <a:r>
              <a:rPr lang="en-US" altLang="ko-KR" sz="1900" dirty="0">
                <a:solidFill>
                  <a:srgbClr val="0070C0"/>
                </a:solidFill>
              </a:rPr>
              <a:t>if not by itself, makes it possible to </a:t>
            </a:r>
            <a:r>
              <a:rPr lang="en-US" altLang="ko-KR" sz="1900" u="sng" dirty="0">
                <a:solidFill>
                  <a:srgbClr val="0070C0"/>
                </a:solidFill>
              </a:rPr>
              <a:t>identify any specific individual if easily combined with other information</a:t>
            </a:r>
            <a:r>
              <a:rPr lang="en-US" altLang="ko-KR" sz="1900" dirty="0"/>
              <a:t>)</a:t>
            </a:r>
          </a:p>
          <a:p>
            <a:pPr marL="584201" lvl="1" indent="-312738" algn="l">
              <a:lnSpc>
                <a:spcPts val="2500"/>
              </a:lnSpc>
              <a:spcAft>
                <a:spcPts val="1400"/>
              </a:spcAft>
            </a:pPr>
            <a:r>
              <a:rPr lang="en-US" altLang="ko-KR" sz="1900" dirty="0"/>
              <a:t>Revised : information which, even if you can not recognize a specific individual by the information alone, can be easily combined with other information. </a:t>
            </a:r>
            <a:r>
              <a:rPr lang="en-US" altLang="ko-KR" sz="1900" u="sng" dirty="0"/>
              <a:t>In  case of judging whether or not easily combined, it must be </a:t>
            </a:r>
            <a:r>
              <a:rPr lang="en-US" altLang="ko-KR" sz="1900" u="sng" dirty="0">
                <a:solidFill>
                  <a:srgbClr val="0070C0"/>
                </a:solidFill>
              </a:rPr>
              <a:t>reasonably considered the time, cost, and technology</a:t>
            </a:r>
            <a:r>
              <a:rPr lang="en-US" altLang="ko-KR" sz="1900" u="sng" dirty="0"/>
              <a:t> to identify specific individual including </a:t>
            </a:r>
            <a:r>
              <a:rPr lang="en-US" altLang="ko-KR" sz="1900" u="sng" dirty="0">
                <a:solidFill>
                  <a:srgbClr val="0070C0"/>
                </a:solidFill>
              </a:rPr>
              <a:t>possibility of obtaining other information</a:t>
            </a:r>
            <a:r>
              <a:rPr lang="en-US" altLang="ko-KR" sz="1900" dirty="0"/>
              <a:t>.</a:t>
            </a:r>
          </a:p>
        </p:txBody>
      </p:sp>
    </p:spTree>
    <p:extLst>
      <p:ext uri="{BB962C8B-B14F-4D97-AF65-F5344CB8AC3E}">
        <p14:creationId xmlns:p14="http://schemas.microsoft.com/office/powerpoint/2010/main" val="46623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039964"/>
          </a:xfrm>
        </p:spPr>
        <p:txBody>
          <a:bodyPr/>
          <a:lstStyle/>
          <a:p>
            <a:pPr marL="312738" indent="-312738" algn="l">
              <a:lnSpc>
                <a:spcPts val="2500"/>
              </a:lnSpc>
              <a:spcAft>
                <a:spcPts val="1400"/>
              </a:spcAft>
            </a:pPr>
            <a:r>
              <a:rPr lang="en-US" altLang="ko-KR" sz="2000" dirty="0"/>
              <a:t>Clarification of Personal Information Concept </a:t>
            </a:r>
          </a:p>
          <a:p>
            <a:pPr marL="0" indent="0" algn="l">
              <a:lnSpc>
                <a:spcPts val="2500"/>
              </a:lnSpc>
              <a:spcAft>
                <a:spcPts val="1400"/>
              </a:spcAft>
              <a:buNone/>
            </a:pPr>
            <a:r>
              <a:rPr lang="en-US" altLang="ko-KR" sz="2000" dirty="0"/>
              <a:t>(2) Adopt  “</a:t>
            </a:r>
            <a:r>
              <a:rPr lang="en-US" altLang="ko-KR" sz="2000" dirty="0" err="1"/>
              <a:t>pseudonymized</a:t>
            </a:r>
            <a:r>
              <a:rPr lang="en-US" altLang="ko-KR" sz="2000" dirty="0"/>
              <a:t> information” </a:t>
            </a:r>
          </a:p>
          <a:p>
            <a:pPr marL="584201" lvl="1" indent="-312738" algn="l">
              <a:lnSpc>
                <a:spcPts val="2500"/>
              </a:lnSpc>
              <a:spcAft>
                <a:spcPts val="1400"/>
              </a:spcAft>
            </a:pPr>
            <a:r>
              <a:rPr lang="en-US" altLang="ko-KR" sz="1900" dirty="0"/>
              <a:t>The term "</a:t>
            </a:r>
            <a:r>
              <a:rPr lang="en-US" altLang="ko-KR" sz="1900" dirty="0" err="1">
                <a:solidFill>
                  <a:srgbClr val="0070C0"/>
                </a:solidFill>
              </a:rPr>
              <a:t>pseudonymized</a:t>
            </a:r>
            <a:r>
              <a:rPr lang="en-US" altLang="ko-KR" sz="1900" dirty="0">
                <a:solidFill>
                  <a:srgbClr val="0070C0"/>
                </a:solidFill>
              </a:rPr>
              <a:t>  information</a:t>
            </a:r>
            <a:r>
              <a:rPr lang="en-US" altLang="ko-KR" sz="1900" dirty="0"/>
              <a:t>" means information that cannot make it possible to identify a specific individual without the use or combination of additional information for restoring to its original state by </a:t>
            </a:r>
            <a:r>
              <a:rPr lang="en-US" altLang="ko-KR" sz="1900" dirty="0" err="1"/>
              <a:t>pseudonymization</a:t>
            </a:r>
            <a:endParaRPr lang="en-US" altLang="ko-KR" sz="1900" dirty="0"/>
          </a:p>
          <a:p>
            <a:pPr marL="584201" lvl="1" indent="-312738" algn="l">
              <a:lnSpc>
                <a:spcPts val="2500"/>
              </a:lnSpc>
              <a:spcAft>
                <a:spcPts val="1400"/>
              </a:spcAft>
            </a:pPr>
            <a:r>
              <a:rPr lang="en-US" altLang="ko-KR" sz="1900" dirty="0"/>
              <a:t>The term "</a:t>
            </a:r>
            <a:r>
              <a:rPr lang="en-US" altLang="ko-KR" sz="1900" dirty="0" err="1">
                <a:solidFill>
                  <a:srgbClr val="0070C0"/>
                </a:solidFill>
              </a:rPr>
              <a:t>pseudonymization</a:t>
            </a:r>
            <a:r>
              <a:rPr lang="en-US" altLang="ko-KR" sz="1900" dirty="0"/>
              <a:t>" means processing a specific individual unidentifiable  with deleting or replacing a portion or all of personal information or other methods</a:t>
            </a:r>
          </a:p>
        </p:txBody>
      </p:sp>
    </p:spTree>
    <p:extLst>
      <p:ext uri="{BB962C8B-B14F-4D97-AF65-F5344CB8AC3E}">
        <p14:creationId xmlns:p14="http://schemas.microsoft.com/office/powerpoint/2010/main" val="125613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039964"/>
          </a:xfrm>
        </p:spPr>
        <p:txBody>
          <a:bodyPr/>
          <a:lstStyle/>
          <a:p>
            <a:pPr marL="312738" indent="-312738" algn="l">
              <a:lnSpc>
                <a:spcPts val="2500"/>
              </a:lnSpc>
              <a:spcAft>
                <a:spcPts val="1400"/>
              </a:spcAft>
            </a:pPr>
            <a:r>
              <a:rPr lang="en-US" altLang="ko-KR" sz="2000" dirty="0"/>
              <a:t>Clarification of Personal Information Concept </a:t>
            </a:r>
          </a:p>
          <a:p>
            <a:pPr marL="0" indent="0" algn="l">
              <a:lnSpc>
                <a:spcPts val="2500"/>
              </a:lnSpc>
              <a:spcAft>
                <a:spcPts val="1400"/>
              </a:spcAft>
              <a:buNone/>
            </a:pPr>
            <a:r>
              <a:rPr lang="en-US" altLang="ko-KR" sz="2000" dirty="0"/>
              <a:t>(3)   Exempt “anonymous information” </a:t>
            </a:r>
          </a:p>
          <a:p>
            <a:pPr marL="584201" lvl="1" indent="-312738" algn="l">
              <a:lnSpc>
                <a:spcPts val="2500"/>
              </a:lnSpc>
              <a:spcAft>
                <a:spcPts val="1400"/>
              </a:spcAft>
            </a:pPr>
            <a:r>
              <a:rPr lang="en-US" altLang="ko-KR" sz="1900" dirty="0"/>
              <a:t>The term "</a:t>
            </a:r>
            <a:r>
              <a:rPr lang="en-US" altLang="ko-KR" sz="1900" dirty="0">
                <a:solidFill>
                  <a:srgbClr val="0070C0"/>
                </a:solidFill>
              </a:rPr>
              <a:t> anonymous information</a:t>
            </a:r>
            <a:r>
              <a:rPr lang="en-US" altLang="ko-KR" sz="1900" dirty="0"/>
              <a:t>" means information with which a specific individual can no longer be identifiable  even if other information is used when considering time, cost, and technology rationally</a:t>
            </a:r>
          </a:p>
          <a:p>
            <a:pPr marL="584201" lvl="1" indent="-312738" algn="l">
              <a:lnSpc>
                <a:spcPts val="2500"/>
              </a:lnSpc>
              <a:spcAft>
                <a:spcPts val="1400"/>
              </a:spcAft>
            </a:pPr>
            <a:r>
              <a:rPr lang="en-US" altLang="ko-KR" sz="1900" dirty="0"/>
              <a:t>PIPA  does not apply to anonymity information</a:t>
            </a:r>
          </a:p>
        </p:txBody>
      </p:sp>
    </p:spTree>
    <p:extLst>
      <p:ext uri="{BB962C8B-B14F-4D97-AF65-F5344CB8AC3E}">
        <p14:creationId xmlns:p14="http://schemas.microsoft.com/office/powerpoint/2010/main" val="50854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5026" y="151054"/>
            <a:ext cx="8687494" cy="565918"/>
          </a:xfrm>
        </p:spPr>
        <p:txBody>
          <a:bodyPr/>
          <a:lstStyle/>
          <a:p>
            <a:r>
              <a:rPr lang="en-US" altLang="ko-KR" sz="2300" dirty="0"/>
              <a:t>Important revised provisions in PIPA  and Network Act</a:t>
            </a:r>
            <a:endParaRPr lang="ko-KR" altLang="en-US" sz="2300" dirty="0"/>
          </a:p>
        </p:txBody>
      </p:sp>
      <p:sp>
        <p:nvSpPr>
          <p:cNvPr id="3" name="내용 개체 틀 2"/>
          <p:cNvSpPr>
            <a:spLocks noGrp="1"/>
          </p:cNvSpPr>
          <p:nvPr>
            <p:ph idx="1"/>
          </p:nvPr>
        </p:nvSpPr>
        <p:spPr>
          <a:xfrm>
            <a:off x="395537" y="1079482"/>
            <a:ext cx="8496944" cy="5229838"/>
          </a:xfrm>
        </p:spPr>
        <p:txBody>
          <a:bodyPr/>
          <a:lstStyle/>
          <a:p>
            <a:pPr marL="312738" indent="-312738" algn="l">
              <a:lnSpc>
                <a:spcPts val="2500"/>
              </a:lnSpc>
              <a:spcAft>
                <a:spcPts val="1400"/>
              </a:spcAft>
            </a:pPr>
            <a:r>
              <a:rPr lang="en-US" altLang="ko-KR" sz="2000" dirty="0"/>
              <a:t>Expansion of Personal Information use range </a:t>
            </a:r>
          </a:p>
          <a:p>
            <a:pPr marL="0" indent="0" algn="l">
              <a:lnSpc>
                <a:spcPts val="2500"/>
              </a:lnSpc>
              <a:spcAft>
                <a:spcPts val="1400"/>
              </a:spcAft>
              <a:buNone/>
            </a:pPr>
            <a:r>
              <a:rPr lang="en-US" altLang="ko-KR" sz="2000" dirty="0"/>
              <a:t>(1)   </a:t>
            </a:r>
            <a:r>
              <a:rPr lang="en-US" altLang="ko-KR" sz="2000" dirty="0" err="1"/>
              <a:t>Utilise</a:t>
            </a:r>
            <a:r>
              <a:rPr lang="en-US" altLang="ko-KR" sz="2000" dirty="0"/>
              <a:t>  “</a:t>
            </a:r>
            <a:r>
              <a:rPr lang="en-US" altLang="ko-KR" sz="2000" dirty="0" err="1"/>
              <a:t>pseudonymized</a:t>
            </a:r>
            <a:r>
              <a:rPr lang="en-US" altLang="ko-KR" sz="2000" dirty="0"/>
              <a:t>  information” </a:t>
            </a:r>
          </a:p>
          <a:p>
            <a:pPr marL="584201" lvl="1" indent="-312738" algn="l">
              <a:lnSpc>
                <a:spcPts val="2500"/>
              </a:lnSpc>
              <a:spcAft>
                <a:spcPts val="1400"/>
              </a:spcAft>
            </a:pPr>
            <a:r>
              <a:rPr lang="en-US" altLang="ko-KR" sz="1900" dirty="0"/>
              <a:t>Personal information processors can process </a:t>
            </a:r>
            <a:r>
              <a:rPr lang="en-US" altLang="ko-KR" sz="1900" dirty="0" err="1"/>
              <a:t>pseudonymized</a:t>
            </a:r>
            <a:r>
              <a:rPr lang="en-US" altLang="ko-KR" sz="1900" dirty="0"/>
              <a:t>  information without consent of information subject for statistical writing, scientific research, and public record preservation</a:t>
            </a:r>
          </a:p>
          <a:p>
            <a:pPr marL="584201" lvl="1" indent="-312738" algn="l">
              <a:lnSpc>
                <a:spcPts val="2500"/>
              </a:lnSpc>
              <a:spcAft>
                <a:spcPts val="1400"/>
              </a:spcAft>
            </a:pPr>
            <a:r>
              <a:rPr lang="en-US" altLang="ko-KR" sz="1900" dirty="0"/>
              <a:t>However, when processing </a:t>
            </a:r>
            <a:r>
              <a:rPr lang="en-US" altLang="ko-KR" sz="1900" dirty="0" err="1"/>
              <a:t>pseudonymized</a:t>
            </a:r>
            <a:r>
              <a:rPr lang="en-US" altLang="ko-KR" sz="1900" dirty="0"/>
              <a:t>  information and combining data, safety measures should be fulfilled, specific individuals should not be identified, additional information for restoring original information should be separately stored</a:t>
            </a:r>
          </a:p>
          <a:p>
            <a:pPr marL="584201" lvl="1" indent="-312738" algn="l">
              <a:lnSpc>
                <a:spcPts val="2500"/>
              </a:lnSpc>
              <a:spcAft>
                <a:spcPts val="1400"/>
              </a:spcAft>
            </a:pPr>
            <a:r>
              <a:rPr lang="en-US" altLang="ko-KR" sz="1900" dirty="0"/>
              <a:t>The combination of </a:t>
            </a:r>
            <a:r>
              <a:rPr lang="en-US" altLang="ko-KR" sz="1900" dirty="0" err="1"/>
              <a:t>pseudonymized</a:t>
            </a:r>
            <a:r>
              <a:rPr lang="en-US" altLang="ko-KR" sz="1900" dirty="0"/>
              <a:t> </a:t>
            </a:r>
            <a:r>
              <a:rPr lang="en-US" altLang="ko-KR" sz="1900" dirty="0" err="1"/>
              <a:t>informations</a:t>
            </a:r>
            <a:r>
              <a:rPr lang="en-US" altLang="ko-KR" sz="1900" dirty="0"/>
              <a:t> is also possible through a specialized agency designated by the Personal Information Protection Committee or the head of the relevant central administrative agency; the combined information can only be exported with the approval of the head of the specialized agency</a:t>
            </a:r>
          </a:p>
        </p:txBody>
      </p:sp>
    </p:spTree>
    <p:extLst>
      <p:ext uri="{BB962C8B-B14F-4D97-AF65-F5344CB8AC3E}">
        <p14:creationId xmlns:p14="http://schemas.microsoft.com/office/powerpoint/2010/main" val="1829196035"/>
      </p:ext>
    </p:extLst>
  </p:cSld>
  <p:clrMapOvr>
    <a:masterClrMapping/>
  </p:clrMapOvr>
</p:sld>
</file>

<file path=ppt/theme/theme1.xml><?xml version="1.0" encoding="utf-8"?>
<a:theme xmlns:a="http://schemas.openxmlformats.org/drawingml/2006/main" name="1_표지">
  <a:themeElements>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표지">
      <a:majorFont>
        <a:latin typeface="굴림"/>
        <a:ea typeface="굴림"/>
        <a:cs typeface=""/>
      </a:majorFont>
      <a:minorFont>
        <a:latin typeface="맑은 고딕"/>
        <a:ea typeface="맑은 고딕"/>
        <a:cs typeface="굴림"/>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lnDef>
  </a:objectDefaults>
  <a:extraClrSchemeLst>
    <a:extraClrScheme>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표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표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표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표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표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표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표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표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표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표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표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표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표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표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표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표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표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표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표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표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표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표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표지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간지">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65000"/>
            </a:schemeClr>
          </a:solidFill>
        </a:ln>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11.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목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65000"/>
            </a:schemeClr>
          </a:solidFill>
        </a:ln>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3.xml><?xml version="1.0" encoding="utf-8"?>
<a:theme xmlns:a="http://schemas.openxmlformats.org/drawingml/2006/main" name="3_간지">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65000"/>
            </a:schemeClr>
          </a:solidFill>
        </a:ln>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4.xml><?xml version="1.0" encoding="utf-8"?>
<a:theme xmlns:a="http://schemas.openxmlformats.org/drawingml/2006/main" name="5_본문">
  <a:themeElements>
    <a:clrScheme name="1_디자인 사용자 지정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fontScheme name="1_디자인 사용자 지정">
      <a:majorFont>
        <a:latin typeface="HY견고딕"/>
        <a:ea typeface="HY견고딕"/>
        <a:cs typeface="굴림"/>
      </a:majorFont>
      <a:minorFont>
        <a:latin typeface="맑은 고딕"/>
        <a:ea typeface="맑은 고딕"/>
        <a:cs typeface="굴림"/>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디자인 사용자 지정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감사합니다">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lnDef>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디자인 사용자 지정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표지">
  <a:themeElements>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표지">
      <a:majorFont>
        <a:latin typeface="굴림"/>
        <a:ea typeface="굴림"/>
        <a:cs typeface=""/>
      </a:majorFont>
      <a:minorFont>
        <a:latin typeface="맑은 고딕"/>
        <a:ea typeface="맑은 고딕"/>
        <a:cs typeface="굴림"/>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lnDef>
  </a:objectDefaults>
  <a:extraClrSchemeLst>
    <a:extraClrScheme>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표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표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표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표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표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표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표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표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표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표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표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표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표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표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표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표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표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표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표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표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표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표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표지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표지">
  <a:themeElements>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표지">
      <a:majorFont>
        <a:latin typeface="굴림"/>
        <a:ea typeface="굴림"/>
        <a:cs typeface=""/>
      </a:majorFont>
      <a:minorFont>
        <a:latin typeface="맑은 고딕"/>
        <a:ea typeface="맑은 고딕"/>
        <a:cs typeface="굴림"/>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lnDef>
  </a:objectDefaults>
  <a:extraClrSchemeLst>
    <a:extraClrScheme>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표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표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표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표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표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표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표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표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표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표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표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표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표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표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표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표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표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표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표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표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표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표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표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표지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본문">
  <a:themeElements>
    <a:clrScheme name="1_디자인 사용자 지정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fontScheme name="1_디자인 사용자 지정">
      <a:majorFont>
        <a:latin typeface="HY견고딕"/>
        <a:ea typeface="HY견고딕"/>
        <a:cs typeface="굴림"/>
      </a:majorFont>
      <a:minorFont>
        <a:latin typeface="맑은 고딕"/>
        <a:ea typeface="맑은 고딕"/>
        <a:cs typeface="굴림"/>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1813" marR="0" indent="-531813" algn="just" defTabSz="900113" rtl="0" eaLnBrk="1" fontAlgn="base" latinLnBrk="1" hangingPunct="1">
          <a:lnSpc>
            <a:spcPct val="110000"/>
          </a:lnSpc>
          <a:spcBef>
            <a:spcPct val="20000"/>
          </a:spcBef>
          <a:spcAft>
            <a:spcPct val="0"/>
          </a:spcAft>
          <a:buClrTx/>
          <a:buSzTx/>
          <a:buFontTx/>
          <a:buNone/>
          <a:tabLst>
            <a:tab pos="531813" algn="l"/>
          </a:tabLst>
          <a:defRPr kumimoji="1" lang="ko-KR" sz="3000" b="1" i="0" u="none" strike="noStrike" cap="none" normalizeH="0" baseline="0" smtClean="0">
            <a:ln>
              <a:noFill/>
            </a:ln>
            <a:solidFill>
              <a:schemeClr val="tx1"/>
            </a:solidFill>
            <a:effectLst/>
            <a:latin typeface="새굴림" pitchFamily="18" charset="-127"/>
            <a:ea typeface="새굴림" pitchFamily="18"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디자인 사용자 지정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목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lumMod val="65000"/>
            </a:schemeClr>
          </a:solidFill>
        </a:ln>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15169</TotalTime>
  <Words>1899</Words>
  <Application>Microsoft Macintosh PowerPoint</Application>
  <PresentationFormat>Presentazione su schermo (4:3)</PresentationFormat>
  <Paragraphs>113</Paragraphs>
  <Slides>20</Slides>
  <Notes>1</Notes>
  <HiddenSlides>0</HiddenSlides>
  <MMClips>0</MMClips>
  <ScaleCrop>false</ScaleCrop>
  <HeadingPairs>
    <vt:vector size="6" baseType="variant">
      <vt:variant>
        <vt:lpstr>Caratteri utilizzati</vt:lpstr>
      </vt:variant>
      <vt:variant>
        <vt:i4>11</vt:i4>
      </vt:variant>
      <vt:variant>
        <vt:lpstr>Tema</vt:lpstr>
      </vt:variant>
      <vt:variant>
        <vt:i4>10</vt:i4>
      </vt:variant>
      <vt:variant>
        <vt:lpstr>Titoli diapositive</vt:lpstr>
      </vt:variant>
      <vt:variant>
        <vt:i4>20</vt:i4>
      </vt:variant>
    </vt:vector>
  </HeadingPairs>
  <TitlesOfParts>
    <vt:vector size="41" baseType="lpstr">
      <vt:lpstr>맑은 고딕</vt:lpstr>
      <vt:lpstr>HY견고딕</vt:lpstr>
      <vt:lpstr>나눔고딕</vt:lpstr>
      <vt:lpstr>나눔바른고딕</vt:lpstr>
      <vt:lpstr>굴림</vt:lpstr>
      <vt:lpstr>Times New Roman</vt:lpstr>
      <vt:lpstr>Book Antiqua</vt:lpstr>
      <vt:lpstr>Calibri</vt:lpstr>
      <vt:lpstr>새굴림</vt:lpstr>
      <vt:lpstr>Wingdings</vt:lpstr>
      <vt:lpstr>Arial</vt:lpstr>
      <vt:lpstr>1_표지</vt:lpstr>
      <vt:lpstr>2_목차</vt:lpstr>
      <vt:lpstr>3_간지</vt:lpstr>
      <vt:lpstr>5_본문</vt:lpstr>
      <vt:lpstr>5_감사합니다</vt:lpstr>
      <vt:lpstr>2_표지</vt:lpstr>
      <vt:lpstr>3_표지</vt:lpstr>
      <vt:lpstr>6_본문</vt:lpstr>
      <vt:lpstr>3_목차</vt:lpstr>
      <vt:lpstr>4_간지</vt:lpstr>
      <vt:lpstr>Presentazione standard di PowerPoint</vt:lpstr>
      <vt:lpstr>Presentazione standard di PowerPoint</vt:lpstr>
      <vt:lpstr>Legislative Framework for Personal Information Protection in Korea</vt:lpstr>
      <vt:lpstr>Data protection authorities in Korea</vt:lpstr>
      <vt:lpstr>Recent amendments in 3 Data Acts of Korea</vt:lpstr>
      <vt:lpstr>Important revised provisions in PIPA  and Network Act</vt:lpstr>
      <vt:lpstr>Important revised provisions in PIPA  and Network Act</vt:lpstr>
      <vt:lpstr>Important revised provisions in PIPA  and Network Act</vt:lpstr>
      <vt:lpstr>Important revised provisions in PIPA  and Network Act</vt:lpstr>
      <vt:lpstr>Important revised provisions in PIPA  and Network Act</vt:lpstr>
      <vt:lpstr>Important revised provisions in PIPA  and Network Act</vt:lpstr>
      <vt:lpstr>Important revised provisions in PIPA  and Network Act</vt:lpstr>
      <vt:lpstr>The Main provisons of the Revised Credit Information Act</vt:lpstr>
      <vt:lpstr>The Main provisons of the Revised Credit Information Act</vt:lpstr>
      <vt:lpstr>The Main provisons of the Revised Credit Information Act</vt:lpstr>
      <vt:lpstr>Recent developments in Japan</vt:lpstr>
      <vt:lpstr>Recent developments in Japan</vt:lpstr>
      <vt:lpstr>Recent developments in China</vt:lpstr>
      <vt:lpstr>Recent developments in China</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Framework</dc:title>
  <dc:creator>hjryu@jipyong.com</dc:creator>
  <cp:lastModifiedBy>Utente di Microsoft Office</cp:lastModifiedBy>
  <cp:revision>1531</cp:revision>
  <cp:lastPrinted>2020-01-30T07:02:51Z</cp:lastPrinted>
  <dcterms:created xsi:type="dcterms:W3CDTF">2005-11-04T04:47:12Z</dcterms:created>
  <dcterms:modified xsi:type="dcterms:W3CDTF">2020-02-07T07:43:08Z</dcterms:modified>
</cp:coreProperties>
</file>